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513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B38FEE-E86D-40A7-AF4E-82E23A27C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IT-Kurzprojekt</a:t>
            </a:r>
            <a:br>
              <a:rPr lang="de-DE" dirty="0"/>
            </a:br>
            <a:r>
              <a:rPr lang="de-DE" dirty="0" err="1"/>
              <a:t>MineSweEPER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6DE345-2BDC-4448-89AD-B6FCD0384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3974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Tw Cen MT</vt:lpstr>
      <vt:lpstr>Schaltkreis</vt:lpstr>
      <vt:lpstr>IT-Kurzprojekt MineSweEPER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IT-Kurzprojekt MineSweEPER</dc:title>
  <dc:creator>Ingo Seltenreich</dc:creator>
  <cp:lastModifiedBy>Ingo Seltenreich</cp:lastModifiedBy>
  <cp:revision>1</cp:revision>
  <dcterms:created xsi:type="dcterms:W3CDTF">2019-10-19T09:51:15Z</dcterms:created>
  <dcterms:modified xsi:type="dcterms:W3CDTF">2019-10-19T09:53:09Z</dcterms:modified>
</cp:coreProperties>
</file>