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59" r:id="rId5"/>
    <p:sldId id="260" r:id="rId6"/>
    <p:sldId id="261" r:id="rId7"/>
    <p:sldId id="270" r:id="rId8"/>
    <p:sldId id="262" r:id="rId9"/>
    <p:sldId id="268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578" autoAdjust="0"/>
  </p:normalViewPr>
  <p:slideViewPr>
    <p:cSldViewPr snapToGrid="0">
      <p:cViewPr varScale="1">
        <p:scale>
          <a:sx n="74" d="100"/>
          <a:sy n="74" d="100"/>
        </p:scale>
        <p:origin x="138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662D-799D-45D1-8BCA-E5F703E58855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06B9A-17B0-4B04-8AC6-E23EA5A58D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6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66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Um das 2 dimensionale Array</a:t>
            </a:r>
            <a:r>
              <a:rPr lang="de-DE" baseline="0" dirty="0"/>
              <a:t> zu erklären stellen wir uns e</a:t>
            </a:r>
            <a:r>
              <a:rPr lang="de-DE" dirty="0"/>
              <a:t>in Schachbrett hat 8 x 8 Felder, die wir mit einem zweidimensionalen Array darstellen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Man kann sich das Brett wie ein Koordinatensystem vorstellen, wobei man mit dem ersten Index die Y-Achse und mit dem zweiten Index die X-Achse anspricht: </a:t>
            </a:r>
            <a:r>
              <a:rPr lang="de-DE" b="1" dirty="0" err="1"/>
              <a:t>brett</a:t>
            </a:r>
            <a:r>
              <a:rPr lang="de-DE" b="1" dirty="0"/>
              <a:t>[Y][X]</a:t>
            </a:r>
            <a:r>
              <a:rPr lang="de-D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blauen Zahlen sollen Werte darstellen, diesen Stand erhalten wir mit folgendem Code. Man kann sich vorstellen, dass ein Wert einer bestimmten Spielfigur entspricht oder in</a:t>
            </a:r>
            <a:r>
              <a:rPr lang="de-DE" baseline="0" dirty="0"/>
              <a:t> unserem Fall bomben 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6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Bombenzahl: Über Spielmodi</a:t>
            </a:r>
          </a:p>
          <a:p>
            <a:r>
              <a:rPr lang="de-DE" dirty="0"/>
              <a:t>2 FOR-Schleifen und 1 IF-Abfrage</a:t>
            </a:r>
          </a:p>
          <a:p>
            <a:pPr marL="228600" indent="-228600">
              <a:buAutoNum type="arabicPeriod"/>
            </a:pPr>
            <a:r>
              <a:rPr lang="de-DE" dirty="0"/>
              <a:t>Beschreiben der Positionen</a:t>
            </a:r>
          </a:p>
          <a:p>
            <a:pPr marL="228600" indent="-228600">
              <a:buAutoNum type="arabicPeriod"/>
            </a:pPr>
            <a:r>
              <a:rPr lang="de-DE" dirty="0"/>
              <a:t>Nochmals durchsuchen</a:t>
            </a:r>
          </a:p>
          <a:p>
            <a:pPr marL="0" indent="0">
              <a:buNone/>
            </a:pPr>
            <a:r>
              <a:rPr lang="de-DE" dirty="0"/>
              <a:t>Abfrage ob Doppelbelegung wenn ja erneutes Beschreiben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Begrenzen der Anzahl</a:t>
            </a:r>
          </a:p>
          <a:p>
            <a:pPr marL="228600" indent="-228600">
              <a:buAutoNum type="arabicPeriod"/>
            </a:pPr>
            <a:r>
              <a:rPr lang="de-DE" dirty="0"/>
              <a:t>Bei rechtsklick IF-Abfrage</a:t>
            </a:r>
          </a:p>
          <a:p>
            <a:pPr marL="228600" indent="-228600">
              <a:buAutoNum type="arabicPeriod"/>
            </a:pPr>
            <a:r>
              <a:rPr lang="de-DE" dirty="0"/>
              <a:t>Bei linksklick IF-Abfrage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1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Klick eine Bombe erfasst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6B9A-17B0-4B04-8AC6-E23EA5A58D8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6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38FEE-E86D-40A7-AF4E-82E23A27C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IT-projekt</a:t>
            </a:r>
            <a:br>
              <a:rPr lang="de-DE" dirty="0">
                <a:latin typeface="Arial Rounded MT Bold" panose="020F0704030504030204" pitchFamily="34" charset="0"/>
              </a:rPr>
            </a:br>
            <a:r>
              <a:rPr lang="de-DE" dirty="0" err="1">
                <a:latin typeface="Arial Rounded MT Bold" panose="020F0704030504030204" pitchFamily="34" charset="0"/>
              </a:rPr>
              <a:t>MineSweEPER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DE345-2BDC-4448-89AD-B6FCD0384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97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867CF-AAB5-429B-8FEE-D31649ED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74640-8BF7-4052-85D8-0D156F83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68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0314-B0AB-4B16-861E-E6CD1FFB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/>
              <a:t>ein Tag?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CFDF-FABE-43E9-929B-5CE8003E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22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49D0-AFC9-4DD4-ADE9-8347529A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Grundgedanke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66E43-42AE-4693-B00A-C02BD733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Arbeiten mit Arrays</a:t>
            </a:r>
          </a:p>
          <a:p>
            <a:r>
              <a:rPr lang="de-DE" dirty="0"/>
              <a:t>2 Dimensionaler Array für </a:t>
            </a:r>
            <a:r>
              <a:rPr lang="de-DE" dirty="0" err="1"/>
              <a:t>Minesweeper</a:t>
            </a:r>
            <a:r>
              <a:rPr lang="de-DE" dirty="0"/>
              <a:t> </a:t>
            </a:r>
          </a:p>
        </p:txBody>
      </p:sp>
      <p:sp>
        <p:nvSpPr>
          <p:cNvPr id="5" name="AutoShape 2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2 Dimensionales Array erkläru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03382"/>
            <a:ext cx="3902223" cy="2187819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467877" y="4476572"/>
            <a:ext cx="18258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Button[2,1] = 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[4,2] = 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[3,5] = 3;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Button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[6,7] = 4; 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67877" y="3651012"/>
            <a:ext cx="3352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Button[,] btn = new Button[30, 24];</a:t>
            </a:r>
          </a:p>
        </p:txBody>
      </p:sp>
    </p:spTree>
    <p:extLst>
      <p:ext uri="{BB962C8B-B14F-4D97-AF65-F5344CB8AC3E}">
        <p14:creationId xmlns:p14="http://schemas.microsoft.com/office/powerpoint/2010/main" val="233936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D7B61-8547-40BE-B191-7F6BE89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E3F9D-5E61-47CE-9A49-4708925E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Array mit unseren erstellten Button füllen. 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77356"/>
            <a:ext cx="9932543" cy="25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7636E-D854-4AC5-9123-7E905C2A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Bomben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7B525-D986-438C-B2A1-9583A948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AC7D8E-C6EB-4744-8881-9F2150C8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2" y="1865312"/>
            <a:ext cx="10395870" cy="42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3BF2A-2359-49E1-8EDD-2F72690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Einfügen der Flaggen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E47880E-7F30-4ED8-8F0E-1DF65B5FE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899" y="1796100"/>
            <a:ext cx="3559509" cy="5794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DC1A80-C80F-4C2A-9753-15106C0C1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99" y="2583002"/>
            <a:ext cx="9272741" cy="298613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82FFB34-A336-4FC7-B3BD-22A9F4A83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899" y="5776586"/>
            <a:ext cx="10241574" cy="4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9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60C3D-D173-4B6E-8ABC-29FA4F82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FA143-D5A1-48C9-B942-79E3C934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35E40-CE7C-42ED-87B5-01A8767D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7DB5B-6C95-457B-8222-AD9F5999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A4B825-57BB-4CB6-B4CB-B9DF122A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334154"/>
            <a:ext cx="7879925" cy="25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3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A7579-F370-41D1-B570-46C2FA7D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Gameover</a:t>
            </a:r>
            <a:r>
              <a:rPr lang="de-DE" dirty="0"/>
              <a:t> 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9AD63-0239-411C-B682-D8D71912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200055-D6E6-4EA2-8C98-591D1D02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1" y="1625601"/>
            <a:ext cx="11338285" cy="46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D1010-29FF-4ACB-9F35-33D31C08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Restart</a:t>
            </a:r>
            <a:r>
              <a:rPr lang="de-DE" dirty="0"/>
              <a:t> &amp; Spielmodus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3DE596-8C13-4C91-946A-9F2A7EF1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729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206</Words>
  <Application>Microsoft Office PowerPoint</Application>
  <PresentationFormat>Breitbild</PresentationFormat>
  <Paragraphs>33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Tw Cen MT</vt:lpstr>
      <vt:lpstr>Schaltkreis</vt:lpstr>
      <vt:lpstr>IT-projekt MineSweEPER</vt:lpstr>
      <vt:lpstr>Grundgedanke </vt:lpstr>
      <vt:lpstr>PowerPoint-Präsentation</vt:lpstr>
      <vt:lpstr>Einfügen der Bomben </vt:lpstr>
      <vt:lpstr>Einfügen der Flaggen</vt:lpstr>
      <vt:lpstr>PowerPoint-Präsentation</vt:lpstr>
      <vt:lpstr>Gameover Zustand</vt:lpstr>
      <vt:lpstr>Gameover Zustand</vt:lpstr>
      <vt:lpstr>Restart &amp; Spielmodus</vt:lpstr>
      <vt:lpstr>PowerPoint-Präsentation</vt:lpstr>
      <vt:lpstr>Was ist ein Tag?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IT-Kurzprojekt MineSweEPER</dc:title>
  <dc:creator>Ingo Seltenreich</dc:creator>
  <cp:lastModifiedBy>Ingo Seltenreich</cp:lastModifiedBy>
  <cp:revision>13</cp:revision>
  <dcterms:created xsi:type="dcterms:W3CDTF">2019-10-19T09:51:15Z</dcterms:created>
  <dcterms:modified xsi:type="dcterms:W3CDTF">2019-11-02T16:48:19Z</dcterms:modified>
</cp:coreProperties>
</file>