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67" r:id="rId4"/>
    <p:sldId id="259" r:id="rId5"/>
    <p:sldId id="260" r:id="rId6"/>
    <p:sldId id="261" r:id="rId7"/>
    <p:sldId id="262" r:id="rId8"/>
    <p:sldId id="268" r:id="rId9"/>
    <p:sldId id="264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F662D-799D-45D1-8BCA-E5F703E58855}" type="datetimeFigureOut">
              <a:rPr lang="de-DE" smtClean="0"/>
              <a:t>02.11.2019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06B9A-17B0-4B04-8AC6-E23EA5A58D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165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06B9A-17B0-4B04-8AC6-E23EA5A58D8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661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Um das 2 dimensionale Array</a:t>
            </a:r>
            <a:r>
              <a:rPr lang="de-DE" baseline="0" dirty="0" smtClean="0"/>
              <a:t> zu erklären stellen wir uns e</a:t>
            </a:r>
            <a:r>
              <a:rPr lang="de-DE" dirty="0" smtClean="0"/>
              <a:t>in Schachbrett hat 8 x 8 Felder, die wir mit einem zweidimensionalen Array darstellen können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Man kann sich das Brett wie ein Koordinatensystem vorstellen, wobei man mit dem ersten Index die Y-Achse und mit dem zweiten Index die X-Achse anspricht: </a:t>
            </a:r>
            <a:r>
              <a:rPr lang="de-DE" b="1" dirty="0" err="1" smtClean="0"/>
              <a:t>brett</a:t>
            </a:r>
            <a:r>
              <a:rPr lang="de-DE" b="1" dirty="0" smtClean="0"/>
              <a:t>[Y][X]</a:t>
            </a:r>
            <a:r>
              <a:rPr lang="de-DE" dirty="0" smtClean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Die blauen Zahlen sollen Werte darstellen, diesen Stand erhalten wir mit folgendem Code. Man kann sich vorstellen, dass ein Wert einer bestimmten Spielfigur entspricht oder in</a:t>
            </a:r>
            <a:r>
              <a:rPr lang="de-DE" baseline="0" dirty="0" smtClean="0"/>
              <a:t> unserem Fall bomben </a:t>
            </a:r>
            <a:r>
              <a:rPr lang="de-DE" dirty="0" smtClean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06B9A-17B0-4B04-8AC6-E23EA5A58D8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7069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Bombenzahl: Über Spielmodi</a:t>
            </a:r>
          </a:p>
          <a:p>
            <a:r>
              <a:rPr lang="de-DE" dirty="0"/>
              <a:t>2 </a:t>
            </a:r>
            <a:r>
              <a:rPr lang="de-DE" dirty="0" err="1"/>
              <a:t>for</a:t>
            </a:r>
            <a:r>
              <a:rPr lang="de-DE" dirty="0"/>
              <a:t> Schleifen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06B9A-17B0-4B04-8AC6-E23EA5A58D8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958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06B9A-17B0-4B04-8AC6-E23EA5A58D8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51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B38FEE-E86D-40A7-AF4E-82E23A27CC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>
                <a:latin typeface="Arial Rounded MT Bold" panose="020F0704030504030204" pitchFamily="34" charset="0"/>
              </a:rPr>
              <a:t>IT-projekt</a:t>
            </a:r>
            <a:br>
              <a:rPr lang="de-DE" dirty="0">
                <a:latin typeface="Arial Rounded MT Bold" panose="020F0704030504030204" pitchFamily="34" charset="0"/>
              </a:rPr>
            </a:br>
            <a:r>
              <a:rPr lang="de-DE" dirty="0" err="1">
                <a:latin typeface="Arial Rounded MT Bold" panose="020F0704030504030204" pitchFamily="34" charset="0"/>
              </a:rPr>
              <a:t>MineSweEPER</a:t>
            </a:r>
            <a:endParaRPr lang="de-DE" dirty="0">
              <a:latin typeface="Arial Rounded MT Bold" panose="020F070403050403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6DE345-2BDC-4448-89AD-B6FCD03843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3974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20314-B0AB-4B16-861E-E6CD1FFB6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smtClean="0"/>
              <a:t>ein Tag?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4CCFDF-FABE-43E9-929B-5CE8003E9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422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1F49D0-AFC9-4DD4-ADE9-8347529A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Grundgedanke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A66E43-42AE-4693-B00A-C02BD733C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Arbeiten mit Arrays</a:t>
            </a:r>
          </a:p>
          <a:p>
            <a:r>
              <a:rPr lang="de-DE" dirty="0" smtClean="0"/>
              <a:t>2 Dimensionaler Array für </a:t>
            </a:r>
            <a:r>
              <a:rPr lang="de-DE" dirty="0" err="1" smtClean="0"/>
              <a:t>Minesweeper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5" name="AutoShape 2" descr="Bildergebnis für 2 Dimensionales Array erkläru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4" descr="Bildergebnis für 2 Dimensionales Array erkläru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3603382"/>
            <a:ext cx="3902223" cy="2187819"/>
          </a:xfrm>
          <a:prstGeom prst="rect">
            <a:avLst/>
          </a:prstGeom>
        </p:spPr>
      </p:pic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467877" y="4476572"/>
            <a:ext cx="182586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Button[2,1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] = 1;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dirty="0"/>
              <a:t>Button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[4,2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] = 2;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dirty="0" smtClean="0"/>
              <a:t>Button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[3,5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] = 3;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dirty="0" smtClean="0"/>
              <a:t>Button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[6,7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] = 4; </a:t>
            </a:r>
          </a:p>
        </p:txBody>
      </p:sp>
      <p:sp>
        <p:nvSpPr>
          <p:cNvPr id="12" name="Rechteck 11"/>
          <p:cNvSpPr/>
          <p:nvPr/>
        </p:nvSpPr>
        <p:spPr>
          <a:xfrm>
            <a:off x="5467877" y="3651012"/>
            <a:ext cx="3352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Button[,] btn = new Button[30, 24];</a:t>
            </a:r>
          </a:p>
        </p:txBody>
      </p:sp>
    </p:spTree>
    <p:extLst>
      <p:ext uri="{BB962C8B-B14F-4D97-AF65-F5344CB8AC3E}">
        <p14:creationId xmlns:p14="http://schemas.microsoft.com/office/powerpoint/2010/main" val="233936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D7B61-8547-40BE-B191-7F6BE89A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CE3F9D-5E61-47CE-9A49-4708925E7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Array mit unseren erstellten Button füllen. 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2977356"/>
            <a:ext cx="9932543" cy="257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3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37636E-D854-4AC5-9123-7E905C2A0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Einfügen der Bomben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C7B525-D986-438C-B2A1-9583A948D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1AC7D8E-C6EB-4744-8881-9F2150C84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22" y="1865312"/>
            <a:ext cx="10395870" cy="425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04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E3BF2A-2359-49E1-8EDD-2F726904D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Einfügen der Flaggen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8E47880E-7F30-4ED8-8F0E-1DF65B5FE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0899" y="1796100"/>
            <a:ext cx="3559509" cy="57945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1DC1A80-C80F-4C2A-9753-15106C0C1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899" y="2375555"/>
            <a:ext cx="9272741" cy="298613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82FFB34-A336-4FC7-B3BD-22A9F4A83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899" y="5776586"/>
            <a:ext cx="10241574" cy="46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391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160C3D-D173-4B6E-8ABC-29FA4F82E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BFA143-D5A1-48C9-B942-79E3C9340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84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CA7579-F370-41D1-B570-46C2FA7D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Gameover</a:t>
            </a:r>
            <a:r>
              <a:rPr lang="de-DE" dirty="0"/>
              <a:t> Zustand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B9AD63-0239-411C-B682-D8D71912C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7200055-D6E6-4EA2-8C98-591D1D02C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91" y="1748631"/>
            <a:ext cx="1133828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00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AD1010-29FF-4ACB-9F35-33D31C08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Restart</a:t>
            </a:r>
            <a:r>
              <a:rPr lang="de-DE" dirty="0" smtClean="0"/>
              <a:t> &amp; Spielmodus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3DE596-8C13-4C91-946A-9F2A7EF18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72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0867CF-AAB5-429B-8FEE-D31649ED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F74640-8BF7-4052-85D8-0D156F830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56893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163</Words>
  <Application>Microsoft Office PowerPoint</Application>
  <PresentationFormat>Breitbild</PresentationFormat>
  <Paragraphs>24</Paragraphs>
  <Slides>10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Arial Rounded MT Bold</vt:lpstr>
      <vt:lpstr>Calibri</vt:lpstr>
      <vt:lpstr>Trebuchet MS</vt:lpstr>
      <vt:lpstr>Tw Cen MT</vt:lpstr>
      <vt:lpstr>Schaltkreis</vt:lpstr>
      <vt:lpstr>IT-projekt MineSweEPER</vt:lpstr>
      <vt:lpstr>Grundgedanke </vt:lpstr>
      <vt:lpstr>PowerPoint-Präsentation</vt:lpstr>
      <vt:lpstr>Einfügen der Bomben </vt:lpstr>
      <vt:lpstr>Einfügen der Flaggen</vt:lpstr>
      <vt:lpstr>PowerPoint-Präsentation</vt:lpstr>
      <vt:lpstr>Gameover Zustand</vt:lpstr>
      <vt:lpstr>Restart &amp; Spielmodus</vt:lpstr>
      <vt:lpstr>PowerPoint-Präsentation</vt:lpstr>
      <vt:lpstr>Was ist ein Tag?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IT-Kurzprojekt MineSweEPER</dc:title>
  <dc:creator>Ingo Seltenreich</dc:creator>
  <cp:lastModifiedBy>acer</cp:lastModifiedBy>
  <cp:revision>10</cp:revision>
  <dcterms:created xsi:type="dcterms:W3CDTF">2019-10-19T09:51:15Z</dcterms:created>
  <dcterms:modified xsi:type="dcterms:W3CDTF">2019-11-02T13:30:06Z</dcterms:modified>
</cp:coreProperties>
</file>