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9" r:id="rId5"/>
    <p:sldId id="260" r:id="rId6"/>
    <p:sldId id="261" r:id="rId7"/>
    <p:sldId id="270" r:id="rId8"/>
    <p:sldId id="262" r:id="rId9"/>
    <p:sldId id="268" r:id="rId10"/>
    <p:sldId id="264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8" autoAdjust="0"/>
  </p:normalViewPr>
  <p:slideViewPr>
    <p:cSldViewPr snapToGrid="0">
      <p:cViewPr varScale="1">
        <p:scale>
          <a:sx n="74" d="100"/>
          <a:sy n="74" d="100"/>
        </p:scale>
        <p:origin x="13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74640-8BF7-4052-85D8-0D156F83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/>
              <a:t>ein Tag?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FFDA-41BB-4C1C-ADDC-F434E56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A6F7-CCAD-48E2-9D85-7D1C8C3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08E56-E6CA-4AEA-AF18-45119CA3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08503"/>
            <a:ext cx="4559477" cy="44998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DA5C9F-1863-4742-A4A5-C20AF5BC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08503"/>
            <a:ext cx="7860066" cy="797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693B8-AF37-469D-8091-43B4BE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63374"/>
            <a:ext cx="5628915" cy="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FA143-D5A1-48C9-B942-79E3C93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625601"/>
            <a:ext cx="11338285" cy="4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207</Words>
  <Application>Microsoft Office PowerPoint</Application>
  <PresentationFormat>Breitbild</PresentationFormat>
  <Paragraphs>34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Tw Cen MT</vt:lpstr>
      <vt:lpstr>Schaltkreis</vt:lpstr>
      <vt:lpstr>IT-projekt MineSweEPER</vt:lpstr>
      <vt:lpstr>Grundgedanke </vt:lpstr>
      <vt:lpstr>PowerPoint-Präsentation</vt:lpstr>
      <vt:lpstr>Einfügen der Bomben </vt:lpstr>
      <vt:lpstr>Einfügen der Flaggen</vt:lpstr>
      <vt:lpstr>PowerPoint-Präsentation</vt:lpstr>
      <vt:lpstr>Gameover Zustand</vt:lpstr>
      <vt:lpstr>Gameover Zustand</vt:lpstr>
      <vt:lpstr>Restart &amp; Spielmodus</vt:lpstr>
      <vt:lpstr>PowerPoint-Präsentation</vt:lpstr>
      <vt:lpstr>Was ist ein Tag?</vt:lpstr>
      <vt:lpstr>Images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14</cp:revision>
  <dcterms:created xsi:type="dcterms:W3CDTF">2019-10-19T09:51:15Z</dcterms:created>
  <dcterms:modified xsi:type="dcterms:W3CDTF">2019-11-02T17:36:08Z</dcterms:modified>
</cp:coreProperties>
</file>