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Revenue And Customer Analysis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Hamse Mohamed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and 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Revenue </a:t>
            </a:r>
          </a:p>
          <a:p>
            <a:r>
              <a:rPr lang="en-US" b="1" dirty="0" smtClean="0"/>
              <a:t>At $ 427,497 October </a:t>
            </a:r>
            <a:r>
              <a:rPr lang="en-US" dirty="0" smtClean="0"/>
              <a:t>is highest Total selling month , while month </a:t>
            </a:r>
            <a:r>
              <a:rPr lang="en-US" b="1" dirty="0" smtClean="0"/>
              <a:t>of September  was lowest</a:t>
            </a:r>
            <a:r>
              <a:rPr lang="en-US" dirty="0" smtClean="0"/>
              <a:t> with  </a:t>
            </a:r>
            <a:r>
              <a:rPr lang="en-US" b="1" dirty="0" smtClean="0"/>
              <a:t>$ 355,629</a:t>
            </a:r>
          </a:p>
          <a:p>
            <a:r>
              <a:rPr lang="en-US" dirty="0" smtClean="0"/>
              <a:t>October was </a:t>
            </a:r>
            <a:r>
              <a:rPr lang="en-US" b="1" dirty="0" smtClean="0"/>
              <a:t>4.6%</a:t>
            </a:r>
            <a:r>
              <a:rPr lang="en-US" dirty="0" smtClean="0"/>
              <a:t> of our profit in that year </a:t>
            </a:r>
          </a:p>
          <a:p>
            <a:r>
              <a:rPr lang="en-US" dirty="0" smtClean="0"/>
              <a:t>6 different brands total sales goes from $ 738,833 to 2.3 M</a:t>
            </a:r>
          </a:p>
          <a:p>
            <a:endParaRPr lang="en-US" dirty="0"/>
          </a:p>
          <a:p>
            <a:r>
              <a:rPr lang="en-US" b="1" dirty="0" smtClean="0"/>
              <a:t>Transactions </a:t>
            </a:r>
          </a:p>
          <a:p>
            <a:r>
              <a:rPr lang="en-US" dirty="0" smtClean="0"/>
              <a:t>At </a:t>
            </a:r>
            <a:r>
              <a:rPr lang="en-US" b="1" dirty="0" smtClean="0"/>
              <a:t>$ 3 M </a:t>
            </a:r>
            <a:r>
              <a:rPr lang="en-US" dirty="0" smtClean="0"/>
              <a:t>was highest total sales by people aged between </a:t>
            </a:r>
            <a:r>
              <a:rPr lang="en-US" b="1" dirty="0" smtClean="0"/>
              <a:t>41-50</a:t>
            </a:r>
            <a:r>
              <a:rPr lang="en-US" dirty="0" smtClean="0"/>
              <a:t>, while lowest sales is $ </a:t>
            </a:r>
            <a:r>
              <a:rPr lang="en-US" b="1" dirty="0" smtClean="0"/>
              <a:t>1 M  by 60&gt; </a:t>
            </a:r>
          </a:p>
          <a:p>
            <a:r>
              <a:rPr lang="en-US" dirty="0" smtClean="0"/>
              <a:t>5 different age groups </a:t>
            </a:r>
            <a:r>
              <a:rPr lang="en-US" dirty="0" err="1" smtClean="0"/>
              <a:t>ranage</a:t>
            </a:r>
            <a:r>
              <a:rPr lang="en-US" dirty="0" smtClean="0"/>
              <a:t> between </a:t>
            </a:r>
            <a:r>
              <a:rPr lang="en-US" b="1" dirty="0" smtClean="0"/>
              <a:t>$ 1 M to 3 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9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and 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Customer job industry </a:t>
            </a:r>
            <a:r>
              <a:rPr lang="en-US" b="1" dirty="0" smtClean="0"/>
              <a:t>Financial service </a:t>
            </a:r>
            <a:r>
              <a:rPr lang="en-US" dirty="0" smtClean="0"/>
              <a:t>with highest total sales </a:t>
            </a:r>
            <a:r>
              <a:rPr lang="en-US" b="1" dirty="0" smtClean="0"/>
              <a:t>$ 2 M</a:t>
            </a:r>
            <a:r>
              <a:rPr lang="en-US" dirty="0" smtClean="0"/>
              <a:t>, while lowest is T</a:t>
            </a:r>
            <a:r>
              <a:rPr lang="en-US" b="1" dirty="0" smtClean="0"/>
              <a:t>elecommunication</a:t>
            </a:r>
            <a:r>
              <a:rPr lang="en-US" dirty="0" smtClean="0"/>
              <a:t> $ </a:t>
            </a:r>
            <a:r>
              <a:rPr lang="en-US" b="1" dirty="0" smtClean="0"/>
              <a:t>167,312 </a:t>
            </a:r>
          </a:p>
          <a:p>
            <a:r>
              <a:rPr lang="en-US" dirty="0" smtClean="0"/>
              <a:t>Financial are </a:t>
            </a:r>
            <a:r>
              <a:rPr lang="en-US" b="1" dirty="0" smtClean="0"/>
              <a:t>20.4 %</a:t>
            </a:r>
            <a:r>
              <a:rPr lang="en-US" dirty="0" smtClean="0"/>
              <a:t> of our Total sales</a:t>
            </a:r>
          </a:p>
          <a:p>
            <a:endParaRPr lang="en-US" dirty="0"/>
          </a:p>
          <a:p>
            <a:r>
              <a:rPr lang="en-US" b="1" dirty="0" smtClean="0"/>
              <a:t>Customers </a:t>
            </a:r>
          </a:p>
          <a:p>
            <a:endParaRPr lang="en-US" b="1" dirty="0"/>
          </a:p>
          <a:p>
            <a:r>
              <a:rPr lang="en-US" b="1" dirty="0" smtClean="0"/>
              <a:t>1533 Bronze </a:t>
            </a:r>
            <a:r>
              <a:rPr lang="en-US" dirty="0" smtClean="0"/>
              <a:t>customers had </a:t>
            </a:r>
            <a:r>
              <a:rPr lang="en-US" b="1" dirty="0" smtClean="0"/>
              <a:t>height</a:t>
            </a:r>
            <a:r>
              <a:rPr lang="en-US" dirty="0" smtClean="0"/>
              <a:t> customers than can not lose them which </a:t>
            </a:r>
            <a:r>
              <a:rPr lang="en-US" b="1" dirty="0" smtClean="0"/>
              <a:t>lowest</a:t>
            </a:r>
            <a:r>
              <a:rPr lang="en-US" dirty="0" smtClean="0"/>
              <a:t> of </a:t>
            </a:r>
            <a:r>
              <a:rPr lang="en-US" b="1" dirty="0" smtClean="0"/>
              <a:t>755 Premium 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5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9"/>
            <a:ext cx="12192000" cy="6846851"/>
          </a:xfrm>
        </p:spPr>
      </p:pic>
    </p:spTree>
    <p:extLst>
      <p:ext uri="{BB962C8B-B14F-4D97-AF65-F5344CB8AC3E}">
        <p14:creationId xmlns:p14="http://schemas.microsoft.com/office/powerpoint/2010/main" val="8742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" y="95794"/>
            <a:ext cx="11956869" cy="6635932"/>
          </a:xfrm>
        </p:spPr>
      </p:pic>
    </p:spTree>
    <p:extLst>
      <p:ext uri="{BB962C8B-B14F-4D97-AF65-F5344CB8AC3E}">
        <p14:creationId xmlns:p14="http://schemas.microsoft.com/office/powerpoint/2010/main" val="20507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</TotalTime>
  <Words>139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Revenue And Customer Analysis </vt:lpstr>
      <vt:lpstr>Data insights and Recommendation</vt:lpstr>
      <vt:lpstr>Data insights and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And Customer Analysis</dc:title>
  <dc:creator>Hamse Ismail</dc:creator>
  <cp:lastModifiedBy>Hamse Ismail</cp:lastModifiedBy>
  <cp:revision>5</cp:revision>
  <dcterms:created xsi:type="dcterms:W3CDTF">2023-06-06T15:03:34Z</dcterms:created>
  <dcterms:modified xsi:type="dcterms:W3CDTF">2023-06-06T16:16:04Z</dcterms:modified>
</cp:coreProperties>
</file>