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6" autoAdjust="0"/>
    <p:restoredTop sz="94660"/>
  </p:normalViewPr>
  <p:slideViewPr>
    <p:cSldViewPr snapToGrid="0">
      <p:cViewPr>
        <p:scale>
          <a:sx n="150" d="100"/>
          <a:sy n="150" d="100"/>
        </p:scale>
        <p:origin x="-1188" y="-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D2857-8650-45D4-B613-25EBCEA92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B463E2-1C77-4D99-8F0A-350A44708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FA09B-AA4C-4E45-BC67-36E645394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1A41-BE6A-4E98-AF69-2185BF834524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1AB21C-AE7E-4196-939E-900897E5D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5042EE-C48C-4A3D-90F6-79526E1B2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659B-B68A-44FC-87AD-52B71F650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323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CC72C-FB70-40A1-9AC3-E40AD16F7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7ACF88-1D43-44BF-80A6-84B2A51CB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B03321-3418-49C4-B1F1-7B9C192D9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1A41-BE6A-4E98-AF69-2185BF834524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E331A3-7732-449F-B6CD-0DF5DBF0B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2CBB6-0EEB-4D8A-82B7-B3EBEC9AD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659B-B68A-44FC-87AD-52B71F650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39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33FEA44-9FF9-49B0-87CA-D4C7047350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74998F-C7B9-4CF9-B443-92C211A6E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BD68E9-FEBA-4E1D-B367-CB045406A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1A41-BE6A-4E98-AF69-2185BF834524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6C1BA8-B0F3-4759-B8C8-EDAAC80A2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F818D4-F783-406D-93C7-7DA88C3B4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659B-B68A-44FC-87AD-52B71F650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130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56133F-9614-4D74-9D19-8B4A88846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FBC8D-CE1C-43F5-AD5C-7DB2557D7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63D6EB-681D-4BA8-BF88-92C2BE295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1A41-BE6A-4E98-AF69-2185BF834524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5A2FB1-1AFB-42E0-A2D4-3F683A92C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914C5C-24DD-4EB8-B4B8-27FFDF05D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659B-B68A-44FC-87AD-52B71F650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17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7E206-F04E-4123-B912-C00F6FAE0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668173-730A-4E79-BBD8-39882D603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AA71B2-38DF-4958-B988-CCBE0178A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1A41-BE6A-4E98-AF69-2185BF834524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66873F-9124-44A6-AA07-C04DAF8D9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F7967-2F2B-4AF6-AFBC-820BEAE17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659B-B68A-44FC-87AD-52B71F650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117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B6F5F-85AA-428C-ADC7-AC2229937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CC18C2-0450-4650-AFFC-789E3A68F8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53D587-F48B-44DD-AE04-F4158CD63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ADFA6-F070-46C2-B08E-00FBFD552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1A41-BE6A-4E98-AF69-2185BF834524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FE199C-AE41-43DB-8326-5933DAFBA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149D1A-43DA-4E11-B9A0-273469F9F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659B-B68A-44FC-87AD-52B71F650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95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A62A7-8EF5-4959-8B53-1169D5C2A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CBC95B-3C84-4607-8352-FEA6EF17A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E5C6DE-4704-4182-95AA-7CE7A3D12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32F095-EF7E-46D6-95B8-7F43784AB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479118-6DF4-47E1-830A-36E4B0DF12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B2E5C9-6942-4B19-8FF7-38DC077F2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1A41-BE6A-4E98-AF69-2185BF834524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D86DF2-3710-4133-A351-47D18497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7803EF-1705-4588-A1BD-AEC422CB8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659B-B68A-44FC-87AD-52B71F650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894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389672-0187-4150-8014-794F1C18D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BEB09A-3471-4579-BFF2-B25C6E22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1A41-BE6A-4E98-AF69-2185BF834524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E9B9C0-178A-4EFE-8183-AF890F3E5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D76544-41FE-44A9-8C9A-72852DEF5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659B-B68A-44FC-87AD-52B71F650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9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988AB9C-3587-472E-B9A9-E5977DCBB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1A41-BE6A-4E98-AF69-2185BF834524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146B5E-9667-46AC-8575-3BE458A3D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0685A3-AFD5-4C29-9CB8-260A4C9C8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659B-B68A-44FC-87AD-52B71F650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201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4CAF9-D41D-495F-AF6F-74A1D3F0D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DFCA99-F59A-4940-8443-4A7403EFF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AF8915-5D5F-4E15-911C-D6167195C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17F727-F2FE-497B-8B12-D73244AA4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1A41-BE6A-4E98-AF69-2185BF834524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356C0D-636E-4968-855B-390B7A4F3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CB4E96-06DB-4D1B-940F-0DDE83FB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659B-B68A-44FC-87AD-52B71F650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969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4CFC3-0CBF-4B51-807B-89B4F0AAA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84D7B4-6E0B-4038-BA72-D84DFA7D0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17AF0E-DF46-4B0C-898C-7E8578D10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163BEF-9B49-4E2A-9D2A-BFD2E6296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1A41-BE6A-4E98-AF69-2185BF834524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BFED9B-B517-4E52-9413-DE2E8F694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04118F-55D7-4E6B-BE0C-6C62ED820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659B-B68A-44FC-87AD-52B71F650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249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70E171-A478-4155-A633-1FEB5D5C5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2B0E92-C02B-43E9-A67A-C2EEAE47D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7D9208-03C6-4F5E-9A15-C50EE13751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F1A41-BE6A-4E98-AF69-2185BF834524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E10B5F-95E1-494F-B1A9-3B09FE08EE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46E91C-A5E6-4FF8-AE2B-AC0DE5A665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C659B-B68A-44FC-87AD-52B71F650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594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원형: 비어 있음 21">
            <a:extLst>
              <a:ext uri="{FF2B5EF4-FFF2-40B4-BE49-F238E27FC236}">
                <a16:creationId xmlns:a16="http://schemas.microsoft.com/office/drawing/2014/main" id="{8E45C715-BD09-4D84-82CC-F13D33E407D7}"/>
              </a:ext>
            </a:extLst>
          </p:cNvPr>
          <p:cNvSpPr/>
          <p:nvPr/>
        </p:nvSpPr>
        <p:spPr>
          <a:xfrm>
            <a:off x="3994536" y="1233547"/>
            <a:ext cx="4202925" cy="4178040"/>
          </a:xfrm>
          <a:prstGeom prst="donut">
            <a:avLst>
              <a:gd name="adj" fmla="val 1353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A3C6A53-49C0-42A4-A610-B953382C27CF}"/>
              </a:ext>
            </a:extLst>
          </p:cNvPr>
          <p:cNvGrpSpPr/>
          <p:nvPr/>
        </p:nvGrpSpPr>
        <p:grpSpPr>
          <a:xfrm>
            <a:off x="5380162" y="1995053"/>
            <a:ext cx="1431675" cy="2600911"/>
            <a:chOff x="4664325" y="1464013"/>
            <a:chExt cx="2402732" cy="392997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91378F-70E0-4B5B-88A5-D62D39D4ED32}"/>
                </a:ext>
              </a:extLst>
            </p:cNvPr>
            <p:cNvSpPr/>
            <p:nvPr/>
          </p:nvSpPr>
          <p:spPr>
            <a:xfrm>
              <a:off x="4664325" y="1464013"/>
              <a:ext cx="2402732" cy="392997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A67A79E-DA34-4488-B02E-94F007898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5278" y="3258587"/>
              <a:ext cx="340825" cy="34082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7C47E4C-347D-4C0B-B34B-E673AB39D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4005" y="2036704"/>
              <a:ext cx="356388" cy="356388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C9725F7-6DC4-4662-A00D-F2F8BD6B6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6813" y="2488362"/>
              <a:ext cx="356388" cy="356388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E486F56-7241-4EB2-81B8-5DA9EFB19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0493" y="4286715"/>
              <a:ext cx="356388" cy="356388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48565F3-9AC1-4821-8C7F-BF834A2C7308}"/>
              </a:ext>
            </a:extLst>
          </p:cNvPr>
          <p:cNvSpPr txBox="1"/>
          <p:nvPr/>
        </p:nvSpPr>
        <p:spPr>
          <a:xfrm>
            <a:off x="5639344" y="4227540"/>
            <a:ext cx="1238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화면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88153B-4040-4304-8F87-0DAA4C67043D}"/>
              </a:ext>
            </a:extLst>
          </p:cNvPr>
          <p:cNvSpPr txBox="1"/>
          <p:nvPr/>
        </p:nvSpPr>
        <p:spPr>
          <a:xfrm>
            <a:off x="6856910" y="5411586"/>
            <a:ext cx="1986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미사일 생성 지점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072CB2A-2B6C-44E3-B50E-45D531E51F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76571">
            <a:off x="4195761" y="3831889"/>
            <a:ext cx="173210" cy="17321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8AF00D6-F4AF-4178-8218-ED06033643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994458" y="1425916"/>
            <a:ext cx="173210" cy="17321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9FB1023-605B-4257-9C8C-FE51A2247E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005003">
            <a:off x="7590515" y="2381823"/>
            <a:ext cx="173210" cy="173210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62A9E9B-44E5-4C3A-964F-60CD71672932}"/>
              </a:ext>
            </a:extLst>
          </p:cNvPr>
          <p:cNvCxnSpPr>
            <a:cxnSpLocks/>
            <a:stCxn id="13" idx="0"/>
            <a:endCxn id="22" idx="5"/>
          </p:cNvCxnSpPr>
          <p:nvPr/>
        </p:nvCxnSpPr>
        <p:spPr>
          <a:xfrm flipH="1" flipV="1">
            <a:off x="7581957" y="4799727"/>
            <a:ext cx="268324" cy="611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529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2F9697A-76FD-40E0-8CF7-FA18ED27E9E5}"/>
              </a:ext>
            </a:extLst>
          </p:cNvPr>
          <p:cNvSpPr/>
          <p:nvPr/>
        </p:nvSpPr>
        <p:spPr>
          <a:xfrm>
            <a:off x="5012575" y="1666118"/>
            <a:ext cx="2152996" cy="314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291378F-70E0-4B5B-88A5-D62D39D4ED32}"/>
              </a:ext>
            </a:extLst>
          </p:cNvPr>
          <p:cNvSpPr/>
          <p:nvPr/>
        </p:nvSpPr>
        <p:spPr>
          <a:xfrm>
            <a:off x="5380162" y="1995053"/>
            <a:ext cx="1431675" cy="26009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67A79E-DA34-4488-B02E-94F007898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458" y="3182727"/>
            <a:ext cx="203082" cy="22556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7C47E4C-347D-4C0B-B34B-E673AB39DC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100" y="1705674"/>
            <a:ext cx="212355" cy="2358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C9725F7-6DC4-4662-A00D-F2F8BD6B6B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365" y="1705674"/>
            <a:ext cx="212355" cy="23586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E486F56-7241-4EB2-81B8-5DA9EFB194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805" y="3863156"/>
            <a:ext cx="212355" cy="2358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48565F3-9AC1-4821-8C7F-BF834A2C7308}"/>
              </a:ext>
            </a:extLst>
          </p:cNvPr>
          <p:cNvSpPr txBox="1"/>
          <p:nvPr/>
        </p:nvSpPr>
        <p:spPr>
          <a:xfrm>
            <a:off x="5639344" y="4227540"/>
            <a:ext cx="1238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화면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88153B-4040-4304-8F87-0DAA4C67043D}"/>
              </a:ext>
            </a:extLst>
          </p:cNvPr>
          <p:cNvSpPr txBox="1"/>
          <p:nvPr/>
        </p:nvSpPr>
        <p:spPr>
          <a:xfrm>
            <a:off x="7023164" y="2685011"/>
            <a:ext cx="1986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젤리 생성 지점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62A9E9B-44E5-4C3A-964F-60CD71672932}"/>
              </a:ext>
            </a:extLst>
          </p:cNvPr>
          <p:cNvCxnSpPr>
            <a:cxnSpLocks/>
          </p:cNvCxnSpPr>
          <p:nvPr/>
        </p:nvCxnSpPr>
        <p:spPr>
          <a:xfrm flipH="1" flipV="1">
            <a:off x="7165571" y="2073152"/>
            <a:ext cx="268324" cy="611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193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</TotalTime>
  <Words>10</Words>
  <Application>Microsoft Office PowerPoint</Application>
  <PresentationFormat>와이드스크린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Im Yongsik</dc:creator>
  <cp:lastModifiedBy>Im Yongsik</cp:lastModifiedBy>
  <cp:revision>1</cp:revision>
  <dcterms:created xsi:type="dcterms:W3CDTF">2020-12-20T06:59:09Z</dcterms:created>
  <dcterms:modified xsi:type="dcterms:W3CDTF">2020-12-21T05:30:52Z</dcterms:modified>
</cp:coreProperties>
</file>