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5BC25D-98DD-47C3-98ED-B5B4F3DB69BE}"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25D-98DD-47C3-98ED-B5B4F3DB69B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5BC25D-98DD-47C3-98ED-B5B4F3DB69BE}"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655BC25D-98DD-47C3-98ED-B5B4F3DB69BE}"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5BC25D-98DD-47C3-98ED-B5B4F3DB69BE}"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6B566A7-4CAD-4819-B508-111324C8185F}" type="datetimeFigureOut">
              <a:rPr lang="en-IN" smtClean="0"/>
              <a:pPr/>
              <a:t>24-10-2019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BC25D-98DD-47C3-98ED-B5B4F3DB69BE}"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5BC25D-98DD-47C3-98ED-B5B4F3DB69BE}"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655BC25D-98DD-47C3-98ED-B5B4F3DB69B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5BC25D-98DD-47C3-98ED-B5B4F3DB69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5BC25D-98DD-47C3-98ED-B5B4F3DB69BE}"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6B566A7-4CAD-4819-B508-111324C8185F}" type="datetimeFigureOut">
              <a:rPr lang="en-IN" smtClean="0"/>
              <a:pPr/>
              <a:t>24-10-2019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5BC25D-98DD-47C3-98ED-B5B4F3DB69BE}"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6B566A7-4CAD-4819-B508-111324C8185F}" type="datetimeFigureOut">
              <a:rPr lang="en-IN" smtClean="0"/>
              <a:pPr/>
              <a:t>24-10-2019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6B566A7-4CAD-4819-B508-111324C8185F}" type="datetimeFigureOut">
              <a:rPr lang="en-IN" smtClean="0"/>
              <a:pPr/>
              <a:t>24-10-2019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5BC25D-98DD-47C3-98ED-B5B4F3DB69BE}"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IN" b="0" dirty="0" smtClean="0"/>
              <a:t>Bootstrap  is the most popular HTML, CSS, and JavaScript framework for developing responsive, mobile-first websites. Bootstrap 4 is the newest version of Bootstrap; with new components, faster </a:t>
            </a:r>
            <a:r>
              <a:rPr lang="en-IN" b="0" dirty="0" err="1" smtClean="0"/>
              <a:t>stylesheet</a:t>
            </a:r>
            <a:r>
              <a:rPr lang="en-IN" b="0" dirty="0" smtClean="0"/>
              <a:t> and more responsiveness..</a:t>
            </a:r>
            <a:r>
              <a:rPr lang="en-IN" dirty="0" smtClean="0"/>
              <a:t>  Bootstrap 3</a:t>
            </a:r>
            <a:r>
              <a:rPr lang="en-IN" b="0" dirty="0" smtClean="0"/>
              <a:t> is the most stable version of Bootstrap, </a:t>
            </a:r>
            <a:endParaRPr lang="en-IN" dirty="0"/>
          </a:p>
        </p:txBody>
      </p:sp>
      <p:sp>
        <p:nvSpPr>
          <p:cNvPr id="2" name="Title 1"/>
          <p:cNvSpPr>
            <a:spLocks noGrp="1"/>
          </p:cNvSpPr>
          <p:nvPr>
            <p:ph type="ctrTitle"/>
          </p:nvPr>
        </p:nvSpPr>
        <p:spPr/>
        <p:txBody>
          <a:bodyPr/>
          <a:lstStyle/>
          <a:p>
            <a:r>
              <a:rPr lang="en-IN" dirty="0" smtClean="0"/>
              <a:t>BootStrap4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Bootstrap 4 Images</a:t>
            </a:r>
            <a:br>
              <a:rPr lang="en-IN" dirty="0" smtClean="0"/>
            </a:br>
            <a:endParaRPr lang="en-IN" dirty="0"/>
          </a:p>
        </p:txBody>
      </p:sp>
      <p:sp>
        <p:nvSpPr>
          <p:cNvPr id="3" name="Content Placeholder 2"/>
          <p:cNvSpPr>
            <a:spLocks noGrp="1"/>
          </p:cNvSpPr>
          <p:nvPr>
            <p:ph sz="quarter" idx="1"/>
          </p:nvPr>
        </p:nvSpPr>
        <p:spPr/>
        <p:txBody>
          <a:bodyPr>
            <a:normAutofit lnSpcReduction="10000"/>
          </a:bodyPr>
          <a:lstStyle/>
          <a:p>
            <a:r>
              <a:rPr lang="en-IN" dirty="0" smtClean="0"/>
              <a:t>Bootstrap </a:t>
            </a:r>
            <a:r>
              <a:rPr lang="en-IN" dirty="0" err="1" smtClean="0"/>
              <a:t>supports:Rounded</a:t>
            </a:r>
            <a:r>
              <a:rPr lang="en-IN" dirty="0" smtClean="0"/>
              <a:t> Corners, Circle, Thumbnail</a:t>
            </a:r>
          </a:p>
          <a:p>
            <a:r>
              <a:rPr lang="en-IN" dirty="0" smtClean="0"/>
              <a:t>The .</a:t>
            </a:r>
            <a:r>
              <a:rPr lang="en-IN" dirty="0" err="1" smtClean="0"/>
              <a:t>img</a:t>
            </a:r>
            <a:r>
              <a:rPr lang="en-IN" dirty="0" smtClean="0"/>
              <a:t>-rounded class adds rounded corners to an image</a:t>
            </a:r>
          </a:p>
          <a:p>
            <a:r>
              <a:rPr lang="en-IN" dirty="0" smtClean="0"/>
              <a:t>The .</a:t>
            </a:r>
            <a:r>
              <a:rPr lang="en-IN" dirty="0" err="1" smtClean="0"/>
              <a:t>img</a:t>
            </a:r>
            <a:r>
              <a:rPr lang="en-IN" dirty="0" smtClean="0"/>
              <a:t>-circle class shapes the image to a circle</a:t>
            </a:r>
          </a:p>
          <a:p>
            <a:r>
              <a:rPr lang="en-IN" dirty="0" smtClean="0"/>
              <a:t>The .</a:t>
            </a:r>
            <a:r>
              <a:rPr lang="en-IN" dirty="0" err="1" smtClean="0"/>
              <a:t>img</a:t>
            </a:r>
            <a:r>
              <a:rPr lang="en-IN" dirty="0" smtClean="0"/>
              <a:t>-thumbnail class shapes the image to a thumbnail</a:t>
            </a:r>
          </a:p>
          <a:p>
            <a:r>
              <a:rPr lang="en-IN" dirty="0" smtClean="0"/>
              <a:t>Responsive images automatically adjust to fit the size of the screen. </a:t>
            </a:r>
            <a:r>
              <a:rPr lang="en-IN" dirty="0" err="1" smtClean="0"/>
              <a:t>img</a:t>
            </a:r>
            <a:r>
              <a:rPr lang="en-IN" dirty="0" smtClean="0"/>
              <a:t>-responsive class applies display: block; and max-width: 100%; and height: auto; to the image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Bootstrap </a:t>
            </a:r>
            <a:r>
              <a:rPr lang="en-IN" dirty="0" err="1" smtClean="0"/>
              <a:t>Jumbotron</a:t>
            </a:r>
            <a:r>
              <a:rPr lang="en-IN" dirty="0" smtClean="0"/>
              <a:t> and Page Header</a:t>
            </a:r>
            <a:br>
              <a:rPr lang="en-IN" dirty="0" smtClean="0"/>
            </a:b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A </a:t>
            </a:r>
            <a:r>
              <a:rPr lang="en-IN" dirty="0" err="1" smtClean="0"/>
              <a:t>jumbotron</a:t>
            </a:r>
            <a:r>
              <a:rPr lang="en-IN" dirty="0" smtClean="0"/>
              <a:t> indicates a big box for calling extra attention to some special content or information.</a:t>
            </a:r>
          </a:p>
          <a:p>
            <a:r>
              <a:rPr lang="en-IN" dirty="0" smtClean="0"/>
              <a:t>A </a:t>
            </a:r>
            <a:r>
              <a:rPr lang="en-IN" dirty="0" err="1" smtClean="0"/>
              <a:t>jumbotron</a:t>
            </a:r>
            <a:r>
              <a:rPr lang="en-IN" dirty="0" smtClean="0"/>
              <a:t> is displayed as a grey box with rounded corners. It also enlarges the font sizes of the text inside it.</a:t>
            </a:r>
          </a:p>
          <a:p>
            <a:r>
              <a:rPr lang="en-IN" dirty="0" smtClean="0"/>
              <a:t>Place the </a:t>
            </a:r>
            <a:r>
              <a:rPr lang="en-IN" dirty="0" err="1" smtClean="0"/>
              <a:t>jumbotron</a:t>
            </a:r>
            <a:r>
              <a:rPr lang="en-IN" dirty="0" smtClean="0"/>
              <a:t> inside the &lt;div class="container"&gt; if you want the </a:t>
            </a:r>
            <a:r>
              <a:rPr lang="en-IN" dirty="0" err="1" smtClean="0"/>
              <a:t>jumbotron</a:t>
            </a:r>
            <a:r>
              <a:rPr lang="en-IN" dirty="0" smtClean="0"/>
              <a:t> to NOT extend to the edge of the screen</a:t>
            </a:r>
          </a:p>
          <a:p>
            <a:r>
              <a:rPr lang="en-IN" dirty="0" smtClean="0"/>
              <a:t>Bootstrap Use a &lt;div&gt; element with class .page-header to create a page header</a:t>
            </a:r>
          </a:p>
          <a:p>
            <a:r>
              <a:rPr lang="en-IN" dirty="0" smtClean="0"/>
              <a:t>The .well class adds a rounded border around an element with a gray background </a:t>
            </a:r>
            <a:r>
              <a:rPr lang="en-IN" dirty="0" err="1" smtClean="0"/>
              <a:t>color</a:t>
            </a:r>
            <a:r>
              <a:rPr lang="en-IN" dirty="0" smtClean="0"/>
              <a:t> and some padding. .well-</a:t>
            </a:r>
            <a:r>
              <a:rPr lang="en-IN" dirty="0" err="1" smtClean="0"/>
              <a:t>sm</a:t>
            </a:r>
            <a:r>
              <a:rPr lang="en-IN" dirty="0" smtClean="0"/>
              <a:t>, .well-</a:t>
            </a:r>
            <a:r>
              <a:rPr lang="en-IN" dirty="0" err="1" smtClean="0"/>
              <a:t>lg</a:t>
            </a:r>
            <a:r>
              <a:rPr lang="en-IN" dirty="0" smtClean="0"/>
              <a:t> for small and large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Button Styles</a:t>
            </a:r>
            <a:br>
              <a:rPr lang="en-IN" dirty="0" smtClean="0"/>
            </a:b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Bootstrap provides different styles of buttons</a:t>
            </a:r>
          </a:p>
          <a:p>
            <a:endParaRPr lang="en-IN" dirty="0" smtClean="0"/>
          </a:p>
          <a:p>
            <a:endParaRPr lang="en-IN" dirty="0" smtClean="0"/>
          </a:p>
          <a:p>
            <a:r>
              <a:rPr lang="en-IN" dirty="0" smtClean="0"/>
              <a:t>.</a:t>
            </a:r>
            <a:r>
              <a:rPr lang="en-IN" dirty="0" err="1" smtClean="0"/>
              <a:t>btn</a:t>
            </a:r>
            <a:r>
              <a:rPr lang="en-IN" dirty="0" smtClean="0"/>
              <a:t>, </a:t>
            </a:r>
            <a:r>
              <a:rPr lang="en-IN" dirty="0" err="1" smtClean="0"/>
              <a:t>btn</a:t>
            </a:r>
            <a:r>
              <a:rPr lang="en-IN" dirty="0" smtClean="0"/>
              <a:t>-default, </a:t>
            </a:r>
            <a:r>
              <a:rPr lang="en-IN" dirty="0" err="1" smtClean="0"/>
              <a:t>btn</a:t>
            </a:r>
            <a:r>
              <a:rPr lang="en-IN" dirty="0" smtClean="0"/>
              <a:t>-primary, </a:t>
            </a:r>
            <a:r>
              <a:rPr lang="en-IN" dirty="0" err="1" smtClean="0"/>
              <a:t>btn</a:t>
            </a:r>
            <a:r>
              <a:rPr lang="en-IN" dirty="0" smtClean="0"/>
              <a:t>-success, </a:t>
            </a:r>
            <a:r>
              <a:rPr lang="en-IN" dirty="0" err="1" smtClean="0"/>
              <a:t>btn</a:t>
            </a:r>
            <a:r>
              <a:rPr lang="en-IN" dirty="0" smtClean="0"/>
              <a:t>-info, </a:t>
            </a:r>
            <a:r>
              <a:rPr lang="en-IN" dirty="0" err="1" smtClean="0"/>
              <a:t>btn</a:t>
            </a:r>
            <a:r>
              <a:rPr lang="en-IN" dirty="0" smtClean="0"/>
              <a:t>-warning, </a:t>
            </a:r>
            <a:r>
              <a:rPr lang="en-IN" dirty="0" err="1" smtClean="0"/>
              <a:t>btn</a:t>
            </a:r>
            <a:r>
              <a:rPr lang="en-IN" dirty="0" smtClean="0"/>
              <a:t>-danger, .</a:t>
            </a:r>
            <a:r>
              <a:rPr lang="en-IN" dirty="0" err="1" smtClean="0"/>
              <a:t>btn</a:t>
            </a:r>
            <a:r>
              <a:rPr lang="en-IN" dirty="0" smtClean="0"/>
              <a:t>-link</a:t>
            </a:r>
          </a:p>
          <a:p>
            <a:r>
              <a:rPr lang="en-IN" dirty="0" smtClean="0"/>
              <a:t>The button classes can be used on an &lt;a&gt;, &lt;button&gt;, or &lt;input&gt; element</a:t>
            </a:r>
          </a:p>
          <a:p>
            <a:r>
              <a:rPr lang="en-IN" dirty="0" smtClean="0"/>
              <a:t>Bootstrap provides four button sizes:btn-lg,.btn-md,.btn-sm,.btn-xs</a:t>
            </a:r>
          </a:p>
          <a:p>
            <a:r>
              <a:rPr lang="en-IN" dirty="0" smtClean="0"/>
              <a:t>class .</a:t>
            </a:r>
            <a:r>
              <a:rPr lang="en-IN" dirty="0" err="1" smtClean="0"/>
              <a:t>btn</a:t>
            </a:r>
            <a:r>
              <a:rPr lang="en-IN" dirty="0" smtClean="0"/>
              <a:t>-block to create a block level button</a:t>
            </a:r>
          </a:p>
          <a:p>
            <a:r>
              <a:rPr lang="en-IN" dirty="0" smtClean="0"/>
              <a:t>class .active makes a button appear pressed, and the class .disabled makes a button </a:t>
            </a:r>
            <a:r>
              <a:rPr lang="en-IN" dirty="0" err="1" smtClean="0"/>
              <a:t>unclickable</a:t>
            </a:r>
            <a:endParaRPr lang="en-IN" dirty="0" smtClean="0"/>
          </a:p>
          <a:p>
            <a:endParaRPr lang="en-IN" dirty="0" smtClean="0"/>
          </a:p>
          <a:p>
            <a:endParaRPr lang="en-IN" dirty="0"/>
          </a:p>
        </p:txBody>
      </p:sp>
      <p:pic>
        <p:nvPicPr>
          <p:cNvPr id="5" name="Picture 4" descr="Capture.PNG"/>
          <p:cNvPicPr>
            <a:picLocks noChangeAspect="1"/>
          </p:cNvPicPr>
          <p:nvPr/>
        </p:nvPicPr>
        <p:blipFill>
          <a:blip r:embed="rId2" cstate="print"/>
          <a:stretch>
            <a:fillRect/>
          </a:stretch>
        </p:blipFill>
        <p:spPr>
          <a:xfrm>
            <a:off x="1043608" y="2204864"/>
            <a:ext cx="6147116" cy="4381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BootStrap</a:t>
            </a:r>
            <a:endParaRPr lang="en-IN" dirty="0"/>
          </a:p>
        </p:txBody>
      </p:sp>
      <p:sp>
        <p:nvSpPr>
          <p:cNvPr id="3" name="Content Placeholder 2"/>
          <p:cNvSpPr>
            <a:spLocks noGrp="1"/>
          </p:cNvSpPr>
          <p:nvPr>
            <p:ph sz="quarter" idx="1"/>
          </p:nvPr>
        </p:nvSpPr>
        <p:spPr/>
        <p:txBody>
          <a:bodyPr/>
          <a:lstStyle/>
          <a:p>
            <a:r>
              <a:rPr lang="en-IN" dirty="0" smtClean="0"/>
              <a:t>Bootstrap is a free front-end framework for faster and easier web development</a:t>
            </a:r>
          </a:p>
          <a:p>
            <a:r>
              <a:rPr lang="en-IN" dirty="0" smtClean="0"/>
              <a:t>Bootstrap includes HTML and CSS based design templates for typography, forms, buttons, tables, navigation, modals, image carousels and many other, as well as optional JavaScript </a:t>
            </a:r>
            <a:r>
              <a:rPr lang="en-IN" dirty="0" err="1" smtClean="0"/>
              <a:t>plugins</a:t>
            </a:r>
            <a:endParaRPr lang="en-IN" dirty="0" smtClean="0"/>
          </a:p>
          <a:p>
            <a:r>
              <a:rPr lang="en-IN" dirty="0" smtClean="0"/>
              <a:t>Bootstrap also gives you the ability to easily create responsive designs which automatically adjust themselves to look good on all devices, from small phones to large desktops.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get </a:t>
            </a:r>
            <a:r>
              <a:rPr lang="en-IN" dirty="0" err="1" smtClean="0"/>
              <a:t>BootStrap</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There are two ways to start using Bootstrap 4 on your own web site</a:t>
            </a:r>
          </a:p>
          <a:p>
            <a:pPr lvl="1"/>
            <a:r>
              <a:rPr lang="en-IN" dirty="0" smtClean="0"/>
              <a:t>Include Bootstrap 4 from a CDN</a:t>
            </a:r>
          </a:p>
          <a:p>
            <a:pPr lvl="2"/>
            <a:r>
              <a:rPr lang="en-IN" dirty="0" smtClean="0"/>
              <a:t>&lt;!-- Latest compiled and minified CSS --&gt;</a:t>
            </a:r>
            <a:br>
              <a:rPr lang="en-IN" dirty="0" smtClean="0"/>
            </a:br>
            <a:r>
              <a:rPr lang="en-IN" dirty="0" smtClean="0"/>
              <a:t>&lt;link </a:t>
            </a:r>
            <a:r>
              <a:rPr lang="en-IN" dirty="0" err="1" smtClean="0"/>
              <a:t>rel</a:t>
            </a:r>
            <a:r>
              <a:rPr lang="en-IN" dirty="0" smtClean="0"/>
              <a:t>="</a:t>
            </a:r>
            <a:r>
              <a:rPr lang="en-IN" dirty="0" err="1" smtClean="0"/>
              <a:t>stylesheet</a:t>
            </a:r>
            <a:r>
              <a:rPr lang="en-IN" dirty="0" smtClean="0"/>
              <a:t>" </a:t>
            </a:r>
            <a:r>
              <a:rPr lang="en-IN" dirty="0" err="1" smtClean="0"/>
              <a:t>href</a:t>
            </a:r>
            <a:r>
              <a:rPr lang="en-IN" dirty="0" smtClean="0"/>
              <a:t>="https://maxcdn.bootstrapcdn.com/bootstrap/4.3.1/css/bootstrap.min.css"&gt;</a:t>
            </a:r>
          </a:p>
          <a:p>
            <a:pPr lvl="2"/>
            <a:r>
              <a:rPr lang="en-IN" dirty="0" smtClean="0"/>
              <a:t>&lt;!-- </a:t>
            </a:r>
            <a:r>
              <a:rPr lang="en-IN" dirty="0" err="1" smtClean="0"/>
              <a:t>jQuery</a:t>
            </a:r>
            <a:r>
              <a:rPr lang="en-IN" dirty="0" smtClean="0"/>
              <a:t> library --&gt;</a:t>
            </a:r>
            <a:br>
              <a:rPr lang="en-IN" dirty="0" smtClean="0"/>
            </a:br>
            <a:r>
              <a:rPr lang="en-IN" dirty="0" smtClean="0"/>
              <a:t>&lt;script </a:t>
            </a:r>
            <a:r>
              <a:rPr lang="en-IN" dirty="0" err="1" smtClean="0"/>
              <a:t>src</a:t>
            </a:r>
            <a:r>
              <a:rPr lang="en-IN" dirty="0" smtClean="0"/>
              <a:t>="https://ajax.googleapis.com/ajax/libs/jquery/3.4.1/jquery.min.js"&gt;&lt;/script&gt;</a:t>
            </a:r>
          </a:p>
          <a:p>
            <a:pPr lvl="1"/>
            <a:r>
              <a:rPr lang="en-IN" dirty="0" smtClean="0"/>
              <a:t>Download Bootstrap 4 from getbootstrap.com</a:t>
            </a:r>
          </a:p>
          <a:p>
            <a:pPr lvl="2"/>
            <a:r>
              <a:rPr lang="en-IN" dirty="0" smtClean="0"/>
              <a:t> go to </a:t>
            </a:r>
            <a:r>
              <a:rPr lang="en-IN" dirty="0" smtClean="0">
                <a:hlinkClick r:id="rId2"/>
              </a:rPr>
              <a:t>https://getbootstrap.com/</a:t>
            </a:r>
            <a:r>
              <a:rPr lang="en-IN" dirty="0" smtClean="0"/>
              <a:t>, and follow the instructions  and download</a:t>
            </a:r>
          </a:p>
          <a:p>
            <a:pPr>
              <a:buNone/>
            </a:pPr>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Containers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Bootstrap 4  requires a containing element to wrap site contents.</a:t>
            </a:r>
          </a:p>
          <a:p>
            <a:r>
              <a:rPr lang="en-IN" dirty="0" smtClean="0"/>
              <a:t>There are two container classes to choose from:</a:t>
            </a:r>
          </a:p>
          <a:p>
            <a:r>
              <a:rPr lang="en-IN" dirty="0" smtClean="0"/>
              <a:t>The .container class provides a responsive </a:t>
            </a:r>
            <a:r>
              <a:rPr lang="en-IN" b="1" dirty="0" smtClean="0"/>
              <a:t>fixed width container</a:t>
            </a:r>
            <a:endParaRPr lang="en-IN" dirty="0" smtClean="0"/>
          </a:p>
          <a:p>
            <a:r>
              <a:rPr lang="en-IN" dirty="0" smtClean="0"/>
              <a:t>The .container-fluid class provides a </a:t>
            </a:r>
            <a:r>
              <a:rPr lang="en-IN" b="1" dirty="0" smtClean="0"/>
              <a:t>full width container</a:t>
            </a:r>
            <a:r>
              <a:rPr lang="en-IN" dirty="0" smtClean="0"/>
              <a:t>, spanning the entire width of the viewport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Bootstrap 4 Grid System</a:t>
            </a:r>
            <a:br>
              <a:rPr lang="en-IN" dirty="0" smtClean="0"/>
            </a:br>
            <a:endParaRPr lang="en-IN" dirty="0"/>
          </a:p>
        </p:txBody>
      </p:sp>
      <p:sp>
        <p:nvSpPr>
          <p:cNvPr id="3" name="Content Placeholder 2"/>
          <p:cNvSpPr>
            <a:spLocks noGrp="1"/>
          </p:cNvSpPr>
          <p:nvPr>
            <p:ph sz="quarter" idx="1"/>
          </p:nvPr>
        </p:nvSpPr>
        <p:spPr/>
        <p:txBody>
          <a:bodyPr>
            <a:normAutofit fontScale="92500"/>
          </a:bodyPr>
          <a:lstStyle/>
          <a:p>
            <a:r>
              <a:rPr lang="en-IN" dirty="0" smtClean="0"/>
              <a:t>Bootstrap's grid system  allows up to 12 columns across the page</a:t>
            </a:r>
          </a:p>
          <a:p>
            <a:r>
              <a:rPr lang="en-IN" dirty="0" smtClean="0"/>
              <a:t>If you do not want to use all 12 columns individually, you can group the columns together to create wider columns. Make sure that the sum adds up to 12 or fewer columns.</a:t>
            </a:r>
          </a:p>
          <a:p>
            <a:r>
              <a:rPr lang="en-IN" dirty="0" smtClean="0"/>
              <a:t>The Bootstrap grid system has four classes:</a:t>
            </a:r>
          </a:p>
          <a:p>
            <a:pPr lvl="1"/>
            <a:r>
              <a:rPr lang="en-IN" dirty="0" err="1" smtClean="0"/>
              <a:t>xs</a:t>
            </a:r>
            <a:r>
              <a:rPr lang="en-IN" dirty="0" smtClean="0"/>
              <a:t> (for phones - screens less than 768px wide)</a:t>
            </a:r>
          </a:p>
          <a:p>
            <a:pPr lvl="1"/>
            <a:r>
              <a:rPr lang="en-IN" dirty="0" err="1" smtClean="0"/>
              <a:t>sm</a:t>
            </a:r>
            <a:r>
              <a:rPr lang="en-IN" dirty="0" smtClean="0"/>
              <a:t> (for tablets - screens equal to or greater than 768px wide)</a:t>
            </a:r>
          </a:p>
          <a:p>
            <a:pPr lvl="1"/>
            <a:r>
              <a:rPr lang="en-IN" dirty="0" err="1" smtClean="0"/>
              <a:t>md</a:t>
            </a:r>
            <a:r>
              <a:rPr lang="en-IN" dirty="0" smtClean="0"/>
              <a:t> (for small laptops - screens equal to or greater than 992px wide)</a:t>
            </a:r>
          </a:p>
          <a:p>
            <a:pPr lvl="1"/>
            <a:r>
              <a:rPr lang="en-IN" dirty="0" err="1" smtClean="0"/>
              <a:t>lg</a:t>
            </a:r>
            <a:r>
              <a:rPr lang="en-IN" dirty="0" smtClean="0"/>
              <a:t> (for laptops and desktops - screens equal to or greater than 1200px wide)</a:t>
            </a:r>
          </a:p>
          <a:p>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4 Text/Typography</a:t>
            </a:r>
            <a:endParaRPr lang="en-IN" dirty="0"/>
          </a:p>
        </p:txBody>
      </p:sp>
      <p:sp>
        <p:nvSpPr>
          <p:cNvPr id="3" name="Content Placeholder 2"/>
          <p:cNvSpPr>
            <a:spLocks noGrp="1"/>
          </p:cNvSpPr>
          <p:nvPr>
            <p:ph sz="quarter" idx="1"/>
          </p:nvPr>
        </p:nvSpPr>
        <p:spPr/>
        <p:txBody>
          <a:bodyPr>
            <a:normAutofit fontScale="92500"/>
          </a:bodyPr>
          <a:lstStyle/>
          <a:p>
            <a:r>
              <a:rPr lang="en-IN" dirty="0" smtClean="0"/>
              <a:t>Bootstrap 4 Default Settings</a:t>
            </a:r>
          </a:p>
          <a:p>
            <a:pPr lvl="1"/>
            <a:r>
              <a:rPr lang="en-IN" dirty="0" smtClean="0"/>
              <a:t>font-size of 16px</a:t>
            </a:r>
          </a:p>
          <a:p>
            <a:pPr lvl="1"/>
            <a:r>
              <a:rPr lang="en-IN" dirty="0" smtClean="0"/>
              <a:t>line-height is 1.5.</a:t>
            </a:r>
          </a:p>
          <a:p>
            <a:pPr lvl="1"/>
            <a:r>
              <a:rPr lang="en-IN" dirty="0" smtClean="0"/>
              <a:t>font-family is "Helvetica </a:t>
            </a:r>
            <a:r>
              <a:rPr lang="en-IN" dirty="0" err="1" smtClean="0"/>
              <a:t>Neue</a:t>
            </a:r>
            <a:r>
              <a:rPr lang="en-IN" dirty="0" smtClean="0"/>
              <a:t>“</a:t>
            </a:r>
          </a:p>
          <a:p>
            <a:pPr lvl="1"/>
            <a:r>
              <a:rPr lang="en-IN" dirty="0" smtClean="0"/>
              <a:t>&lt;p&gt;:margin-top: 0 , margin-bottom: 1rem</a:t>
            </a:r>
          </a:p>
          <a:p>
            <a:pPr lvl="1">
              <a:buNone/>
            </a:pPr>
            <a:r>
              <a:rPr lang="en-IN" dirty="0" smtClean="0"/>
              <a:t>Bootstrap 4 styles HTML headings (&lt;h1&gt; to &lt;h6&gt;)</a:t>
            </a:r>
          </a:p>
          <a:p>
            <a:pPr lvl="1">
              <a:buNone/>
            </a:pPr>
            <a:r>
              <a:rPr lang="en-IN" dirty="0" smtClean="0"/>
              <a:t>Display </a:t>
            </a:r>
            <a:r>
              <a:rPr lang="en-IN" dirty="0" err="1" smtClean="0"/>
              <a:t>Headings:larger</a:t>
            </a:r>
            <a:r>
              <a:rPr lang="en-IN" dirty="0" smtClean="0"/>
              <a:t> font-size and lighter font-weight,4 classes(display-1, display-2, display-3, display-4)</a:t>
            </a:r>
          </a:p>
          <a:p>
            <a:pPr lvl="1">
              <a:buNone/>
            </a:pPr>
            <a:r>
              <a:rPr lang="en-IN" dirty="0" smtClean="0"/>
              <a:t>&lt;small&gt; element is used to create a lighter, secondary text in any heading</a:t>
            </a:r>
          </a:p>
          <a:p>
            <a:pPr lvl="1">
              <a:buNone/>
            </a:pPr>
            <a:r>
              <a:rPr lang="en-IN" dirty="0" smtClean="0"/>
              <a:t>&lt;mark&gt; element  for highlight</a:t>
            </a:r>
          </a:p>
          <a:p>
            <a:pPr lvl="1">
              <a:buNone/>
            </a:pPr>
            <a:r>
              <a:rPr lang="en-IN" dirty="0" smtClean="0"/>
              <a:t>&lt;</a:t>
            </a:r>
            <a:r>
              <a:rPr lang="en-IN" dirty="0" err="1" smtClean="0"/>
              <a:t>blockquote</a:t>
            </a:r>
            <a:r>
              <a:rPr lang="en-IN" dirty="0" smtClean="0"/>
              <a:t>&gt; when quoting blocks of content from another source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a:t>
            </a:r>
            <a:r>
              <a:rPr lang="en-IN" dirty="0" err="1" smtClean="0"/>
              <a:t>prperties</a:t>
            </a:r>
            <a:endParaRPr lang="en-IN" dirty="0"/>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1403648" y="1628800"/>
            <a:ext cx="6246833" cy="457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Bootstrap 4 </a:t>
            </a:r>
            <a:r>
              <a:rPr lang="en-IN" dirty="0" err="1" smtClean="0"/>
              <a:t>Colors</a:t>
            </a:r>
            <a:r>
              <a:rPr lang="en-IN" dirty="0" smtClean="0"/>
              <a:t/>
            </a:r>
            <a:br>
              <a:rPr lang="en-IN" dirty="0" smtClean="0"/>
            </a:br>
            <a:endParaRPr lang="en-IN" dirty="0"/>
          </a:p>
        </p:txBody>
      </p:sp>
      <p:sp>
        <p:nvSpPr>
          <p:cNvPr id="3" name="Content Placeholder 2"/>
          <p:cNvSpPr>
            <a:spLocks noGrp="1"/>
          </p:cNvSpPr>
          <p:nvPr>
            <p:ph sz="quarter" idx="1"/>
          </p:nvPr>
        </p:nvSpPr>
        <p:spPr>
          <a:xfrm>
            <a:off x="301752" y="764704"/>
            <a:ext cx="8503920" cy="5334344"/>
          </a:xfrm>
        </p:spPr>
        <p:txBody>
          <a:bodyPr/>
          <a:lstStyle/>
          <a:p>
            <a:r>
              <a:rPr lang="en-IN" dirty="0" smtClean="0"/>
              <a:t>Bootstrap 4 provides "meaning through </a:t>
            </a:r>
            <a:r>
              <a:rPr lang="en-IN" dirty="0" err="1" smtClean="0"/>
              <a:t>colors</a:t>
            </a:r>
            <a:r>
              <a:rPr lang="en-IN" dirty="0" smtClean="0"/>
              <a:t>“</a:t>
            </a:r>
          </a:p>
          <a:p>
            <a:r>
              <a:rPr lang="en-IN" dirty="0" smtClean="0"/>
              <a:t>.text-muted, .text-primary, .text-success, .text-info, .text-warning, .text-danger, .text-secondary, .text-white, .text-dark, .text-body (default body </a:t>
            </a:r>
            <a:r>
              <a:rPr lang="en-IN" dirty="0" err="1" smtClean="0"/>
              <a:t>color</a:t>
            </a:r>
            <a:r>
              <a:rPr lang="en-IN" dirty="0" smtClean="0"/>
              <a:t>/often black) and .text-light</a:t>
            </a:r>
          </a:p>
          <a:p>
            <a:r>
              <a:rPr lang="en-IN" dirty="0" smtClean="0"/>
              <a:t>Background </a:t>
            </a:r>
            <a:r>
              <a:rPr lang="en-IN" dirty="0" err="1" smtClean="0"/>
              <a:t>Colors</a:t>
            </a:r>
            <a:r>
              <a:rPr lang="en-IN" dirty="0" smtClean="0"/>
              <a:t> as .</a:t>
            </a:r>
            <a:r>
              <a:rPr lang="en-IN" dirty="0" err="1" smtClean="0"/>
              <a:t>bg</a:t>
            </a:r>
            <a:r>
              <a:rPr lang="en-IN" dirty="0" smtClean="0"/>
              <a:t>-primary, .</a:t>
            </a:r>
            <a:r>
              <a:rPr lang="en-IN" dirty="0" err="1" smtClean="0"/>
              <a:t>bg</a:t>
            </a:r>
            <a:r>
              <a:rPr lang="en-IN" dirty="0" smtClean="0"/>
              <a:t>-success, .</a:t>
            </a:r>
            <a:r>
              <a:rPr lang="en-IN" dirty="0" err="1" smtClean="0"/>
              <a:t>bg</a:t>
            </a:r>
            <a:r>
              <a:rPr lang="en-IN" dirty="0" smtClean="0"/>
              <a:t>-info, .</a:t>
            </a:r>
            <a:r>
              <a:rPr lang="en-IN" dirty="0" err="1" smtClean="0"/>
              <a:t>bg</a:t>
            </a:r>
            <a:r>
              <a:rPr lang="en-IN" dirty="0" smtClean="0"/>
              <a:t>-warning, .</a:t>
            </a:r>
            <a:r>
              <a:rPr lang="en-IN" dirty="0" err="1" smtClean="0"/>
              <a:t>bg</a:t>
            </a:r>
            <a:r>
              <a:rPr lang="en-IN" dirty="0" smtClean="0"/>
              <a:t>-danger, .</a:t>
            </a:r>
            <a:r>
              <a:rPr lang="en-IN" dirty="0" err="1" smtClean="0"/>
              <a:t>bg</a:t>
            </a:r>
            <a:r>
              <a:rPr lang="en-IN" dirty="0" smtClean="0"/>
              <a:t>-secondary, .</a:t>
            </a:r>
            <a:r>
              <a:rPr lang="en-IN" dirty="0" err="1" smtClean="0"/>
              <a:t>bg</a:t>
            </a:r>
            <a:r>
              <a:rPr lang="en-IN" dirty="0" smtClean="0"/>
              <a:t>-dark and .</a:t>
            </a:r>
            <a:r>
              <a:rPr lang="en-IN" dirty="0" err="1" smtClean="0"/>
              <a:t>bg</a:t>
            </a:r>
            <a:r>
              <a:rPr lang="en-IN" dirty="0" smtClean="0"/>
              <a:t>-light.</a:t>
            </a:r>
          </a:p>
          <a:p>
            <a:endParaRPr lang="en-IN" dirty="0" smtClean="0"/>
          </a:p>
          <a:p>
            <a:endParaRPr lang="en-IN" dirty="0"/>
          </a:p>
        </p:txBody>
      </p:sp>
      <p:pic>
        <p:nvPicPr>
          <p:cNvPr id="4" name="Picture 3" descr="Capture.PNG"/>
          <p:cNvPicPr>
            <a:picLocks noChangeAspect="1"/>
          </p:cNvPicPr>
          <p:nvPr/>
        </p:nvPicPr>
        <p:blipFill>
          <a:blip r:embed="rId2" cstate="print"/>
          <a:stretch>
            <a:fillRect/>
          </a:stretch>
        </p:blipFill>
        <p:spPr>
          <a:xfrm>
            <a:off x="3203848" y="4368672"/>
            <a:ext cx="2806844" cy="2489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Bootstrap 4 Basic Table</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The .table class adds basic styling to a table</a:t>
            </a:r>
          </a:p>
          <a:p>
            <a:r>
              <a:rPr lang="en-IN" dirty="0" smtClean="0"/>
              <a:t>.table-striped, table-bordered, .table-hover, .table-dark , .table-dark, .table-hover, .table-borderless </a:t>
            </a:r>
          </a:p>
          <a:p>
            <a:r>
              <a:rPr lang="en-IN" dirty="0" smtClean="0"/>
              <a:t>Contextual classes can be used to </a:t>
            </a:r>
            <a:r>
              <a:rPr lang="en-IN" dirty="0" err="1" smtClean="0"/>
              <a:t>color</a:t>
            </a:r>
            <a:r>
              <a:rPr lang="en-IN" dirty="0" smtClean="0"/>
              <a:t> the whole table (&lt;table&gt;),  the table rows (&lt;</a:t>
            </a:r>
            <a:r>
              <a:rPr lang="en-IN" dirty="0" err="1" smtClean="0"/>
              <a:t>tr</a:t>
            </a:r>
            <a:r>
              <a:rPr lang="en-IN" dirty="0" smtClean="0"/>
              <a:t>&gt;) or table cells (&lt;td&gt;).</a:t>
            </a:r>
          </a:p>
          <a:p>
            <a:r>
              <a:rPr lang="en-IN" dirty="0" smtClean="0"/>
              <a:t>.table-</a:t>
            </a:r>
            <a:r>
              <a:rPr lang="en-IN" dirty="0" err="1" smtClean="0"/>
              <a:t>primary,.table</a:t>
            </a:r>
            <a:r>
              <a:rPr lang="en-IN" dirty="0" smtClean="0"/>
              <a:t>-success, .table-danger, .table-info, .table-warning, .table-active, .table-secondary, .table-light, .table-dark</a:t>
            </a: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523</TotalTime>
  <Words>334</Words>
  <Application>Microsoft Office PowerPoint</Application>
  <PresentationFormat>On-screen Show (4:3)</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BootStrap4</vt:lpstr>
      <vt:lpstr>BootStrap</vt:lpstr>
      <vt:lpstr>How to get BootStrap</vt:lpstr>
      <vt:lpstr>Containers </vt:lpstr>
      <vt:lpstr>Bootstrap 4 Grid System </vt:lpstr>
      <vt:lpstr>Bootstrap 4 Text/Typography</vt:lpstr>
      <vt:lpstr>Text prperties</vt:lpstr>
      <vt:lpstr>Bootstrap 4 Colors </vt:lpstr>
      <vt:lpstr>Bootstrap 4 Basic Table </vt:lpstr>
      <vt:lpstr>Bootstrap 4 Images </vt:lpstr>
      <vt:lpstr>Bootstrap Jumbotron and Page Header </vt:lpstr>
      <vt:lpstr>Button Styles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annie</dc:creator>
  <cp:lastModifiedBy>annie</cp:lastModifiedBy>
  <cp:revision>157</cp:revision>
  <dcterms:created xsi:type="dcterms:W3CDTF">2019-10-20T21:07:58Z</dcterms:created>
  <dcterms:modified xsi:type="dcterms:W3CDTF">2019-10-23T20:52:51Z</dcterms:modified>
</cp:coreProperties>
</file>