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63" r:id="rId5"/>
    <p:sldId id="268" r:id="rId6"/>
    <p:sldId id="271" r:id="rId7"/>
    <p:sldId id="270" r:id="rId8"/>
    <p:sldId id="262" r:id="rId9"/>
    <p:sldId id="273" r:id="rId10"/>
    <p:sldId id="266" r:id="rId11"/>
    <p:sldId id="267" r:id="rId12"/>
  </p:sldIdLst>
  <p:sldSz cx="12192000" cy="11879263"/>
  <p:notesSz cx="6858000" cy="9144000"/>
  <p:defaultTextStyle>
    <a:defPPr>
      <a:defRPr lang="ko-KR"/>
    </a:defPPr>
    <a:lvl1pPr marL="0" algn="l" defTabSz="91429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3" algn="l" defTabSz="91429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8" algn="l" defTabSz="91429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2" algn="l" defTabSz="91429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7" algn="l" defTabSz="91429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1" algn="l" defTabSz="91429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55" algn="l" defTabSz="91429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>
        <p:scale>
          <a:sx n="50" d="100"/>
          <a:sy n="50" d="100"/>
        </p:scale>
        <p:origin x="251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44130"/>
            <a:ext cx="10363200" cy="413574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39364"/>
            <a:ext cx="9144000" cy="286807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F895-CFCB-4043-9E4B-B20E17F0A14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069E-F6FC-4A13-818A-7AE0BF472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92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F895-CFCB-4043-9E4B-B20E17F0A14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069E-F6FC-4A13-818A-7AE0BF472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11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32461"/>
            <a:ext cx="2628900" cy="1006712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32461"/>
            <a:ext cx="7734300" cy="1006712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F895-CFCB-4043-9E4B-B20E17F0A14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069E-F6FC-4A13-818A-7AE0BF472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22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F895-CFCB-4043-9E4B-B20E17F0A14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069E-F6FC-4A13-818A-7AE0BF472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70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961570"/>
            <a:ext cx="10515600" cy="49414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949760"/>
            <a:ext cx="10515600" cy="259858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F895-CFCB-4043-9E4B-B20E17F0A14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069E-F6FC-4A13-818A-7AE0BF472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82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62304"/>
            <a:ext cx="5181600" cy="75372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62304"/>
            <a:ext cx="5181600" cy="75372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F895-CFCB-4043-9E4B-B20E17F0A14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069E-F6FC-4A13-818A-7AE0BF472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79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32464"/>
            <a:ext cx="10515600" cy="229610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12070"/>
            <a:ext cx="5157787" cy="14271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339231"/>
            <a:ext cx="5157787" cy="63823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12070"/>
            <a:ext cx="5183188" cy="14271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339231"/>
            <a:ext cx="5183188" cy="63823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F895-CFCB-4043-9E4B-B20E17F0A14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069E-F6FC-4A13-818A-7AE0BF472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F895-CFCB-4043-9E4B-B20E17F0A14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069E-F6FC-4A13-818A-7AE0BF472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93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F895-CFCB-4043-9E4B-B20E17F0A14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069E-F6FC-4A13-818A-7AE0BF472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55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1951"/>
            <a:ext cx="3932237" cy="277182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10397"/>
            <a:ext cx="6172200" cy="844197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3779"/>
            <a:ext cx="3932237" cy="66023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F895-CFCB-4043-9E4B-B20E17F0A14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069E-F6FC-4A13-818A-7AE0BF472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25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1951"/>
            <a:ext cx="3932237" cy="277182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10397"/>
            <a:ext cx="6172200" cy="844197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3779"/>
            <a:ext cx="3932237" cy="66023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F895-CFCB-4043-9E4B-B20E17F0A14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069E-F6FC-4A13-818A-7AE0BF472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22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2464"/>
            <a:ext cx="10515600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62304"/>
            <a:ext cx="10515600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010319"/>
            <a:ext cx="27432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4F895-CFCB-4043-9E4B-B20E17F0A14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010319"/>
            <a:ext cx="41148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010319"/>
            <a:ext cx="27432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9069E-F6FC-4A13-818A-7AE0BF472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05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mailto:ssafy@ssafy.co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mailto:ssafy@ssafy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2D97C3-F1C6-E0B5-E54D-CFF5FD564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34" y="395970"/>
            <a:ext cx="10973123" cy="1114833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715E98-527C-8F96-B381-B046C9037973}"/>
              </a:ext>
            </a:extLst>
          </p:cNvPr>
          <p:cNvCxnSpPr>
            <a:cxnSpLocks/>
          </p:cNvCxnSpPr>
          <p:nvPr/>
        </p:nvCxnSpPr>
        <p:spPr>
          <a:xfrm>
            <a:off x="6240086" y="4786181"/>
            <a:ext cx="0" cy="27165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CAAFEC92-6D1C-AFA4-FF8D-63D0B5136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59" y="10582316"/>
            <a:ext cx="10280084" cy="68370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CB1D01F-B61D-678D-5384-F012AF9D8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663" y="1811957"/>
            <a:ext cx="5202068" cy="243607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959" y="613874"/>
            <a:ext cx="10280084" cy="4813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10" y="2342358"/>
            <a:ext cx="5782814" cy="32528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885" y="1553422"/>
            <a:ext cx="3086193" cy="34862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7742" y="4987644"/>
            <a:ext cx="2206064" cy="253491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3275" y="4987306"/>
            <a:ext cx="2206064" cy="253491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9676" y="4983340"/>
            <a:ext cx="2206064" cy="253491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2102F9E3-F7B5-57FC-03DE-5C1FD989320F}"/>
              </a:ext>
            </a:extLst>
          </p:cNvPr>
          <p:cNvSpPr/>
          <p:nvPr/>
        </p:nvSpPr>
        <p:spPr>
          <a:xfrm>
            <a:off x="2096253" y="4406581"/>
            <a:ext cx="2121220" cy="45391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56" dirty="0">
                <a:solidFill>
                  <a:schemeClr val="bg1"/>
                </a:solidFill>
              </a:rPr>
              <a:t>인기 여행지</a:t>
            </a:r>
            <a:endParaRPr lang="ko-KR" altLang="en-US" sz="2156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552" y="8366961"/>
            <a:ext cx="8027181" cy="1767284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8D0F82-37F8-2D5F-32C0-0F5E4CA19D9D}"/>
              </a:ext>
            </a:extLst>
          </p:cNvPr>
          <p:cNvSpPr/>
          <p:nvPr/>
        </p:nvSpPr>
        <p:spPr>
          <a:xfrm>
            <a:off x="2258552" y="7771800"/>
            <a:ext cx="8027181" cy="459266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56" dirty="0">
                <a:solidFill>
                  <a:schemeClr val="tx1"/>
                </a:solidFill>
              </a:rPr>
              <a:t>인기 후기</a:t>
            </a:r>
            <a:endParaRPr lang="ko-KR" altLang="en-US" sz="215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11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2D97C3-F1C6-E0B5-E54D-CFF5FD564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55" y="1800625"/>
            <a:ext cx="10973125" cy="822983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D9288A2-74BF-75F5-E308-BB2DD8435BAE}"/>
              </a:ext>
            </a:extLst>
          </p:cNvPr>
          <p:cNvSpPr/>
          <p:nvPr/>
        </p:nvSpPr>
        <p:spPr>
          <a:xfrm>
            <a:off x="1285582" y="2825449"/>
            <a:ext cx="9753886" cy="6180207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56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AAFEC92-6D1C-AFA4-FF8D-63D0B5136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79" y="9188263"/>
            <a:ext cx="10280081" cy="68370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3A48854-3D49-9FD7-F64C-FB8151AA3538}"/>
              </a:ext>
            </a:extLst>
          </p:cNvPr>
          <p:cNvSpPr/>
          <p:nvPr/>
        </p:nvSpPr>
        <p:spPr>
          <a:xfrm>
            <a:off x="1565441" y="3957475"/>
            <a:ext cx="9194147" cy="4683899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56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D1636A-86BB-F6F4-11D0-E132195C29DB}"/>
              </a:ext>
            </a:extLst>
          </p:cNvPr>
          <p:cNvSpPr/>
          <p:nvPr/>
        </p:nvSpPr>
        <p:spPr>
          <a:xfrm>
            <a:off x="3931886" y="3048063"/>
            <a:ext cx="4104759" cy="686807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56" dirty="0">
                <a:solidFill>
                  <a:schemeClr val="tx1"/>
                </a:solidFill>
              </a:rPr>
              <a:t>여행 </a:t>
            </a:r>
            <a:r>
              <a:rPr lang="ko-KR" altLang="en-US" sz="2156" dirty="0">
                <a:solidFill>
                  <a:schemeClr val="tx1"/>
                </a:solidFill>
              </a:rPr>
              <a:t>후기</a:t>
            </a:r>
            <a:endParaRPr lang="ko-KR" altLang="en-US" sz="2156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D71A41-A53B-C6DC-349D-AB8726B1E2E9}"/>
              </a:ext>
            </a:extLst>
          </p:cNvPr>
          <p:cNvSpPr/>
          <p:nvPr/>
        </p:nvSpPr>
        <p:spPr>
          <a:xfrm>
            <a:off x="2057764" y="4297778"/>
            <a:ext cx="8422466" cy="45311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56" dirty="0">
                <a:solidFill>
                  <a:schemeClr val="tx1"/>
                </a:solidFill>
              </a:rPr>
              <a:t>작성자</a:t>
            </a:r>
            <a:r>
              <a:rPr lang="en-US" altLang="ko-KR" sz="2156" dirty="0">
                <a:solidFill>
                  <a:schemeClr val="tx1"/>
                </a:solidFill>
              </a:rPr>
              <a:t>: SSAFY	</a:t>
            </a:r>
            <a:r>
              <a:rPr lang="ko-KR" altLang="en-US" sz="2156" dirty="0">
                <a:solidFill>
                  <a:schemeClr val="tx1"/>
                </a:solidFill>
              </a:rPr>
              <a:t>이메일</a:t>
            </a:r>
            <a:r>
              <a:rPr lang="en-US" altLang="ko-KR" sz="2156" dirty="0">
                <a:solidFill>
                  <a:schemeClr val="tx1"/>
                </a:solidFill>
              </a:rPr>
              <a:t>: </a:t>
            </a:r>
            <a:r>
              <a:rPr lang="en-US" altLang="ko-KR" sz="2156" dirty="0">
                <a:solidFill>
                  <a:schemeClr val="tx1"/>
                </a:solidFill>
                <a:hlinkClick r:id="rId4"/>
              </a:rPr>
              <a:t>ssafy@ssafy.com</a:t>
            </a:r>
            <a:r>
              <a:rPr lang="en-US" altLang="ko-KR" sz="2156" dirty="0">
                <a:solidFill>
                  <a:schemeClr val="tx1"/>
                </a:solidFill>
              </a:rPr>
              <a:t>	</a:t>
            </a:r>
            <a:r>
              <a:rPr lang="en-US" altLang="ko-KR" sz="2156" dirty="0">
                <a:solidFill>
                  <a:schemeClr val="tx1"/>
                </a:solidFill>
              </a:rPr>
              <a:t> </a:t>
            </a:r>
            <a:r>
              <a:rPr lang="ko-KR" altLang="en-US" sz="2156" dirty="0">
                <a:solidFill>
                  <a:schemeClr val="tx1"/>
                </a:solidFill>
              </a:rPr>
              <a:t>추천수</a:t>
            </a:r>
            <a:r>
              <a:rPr lang="en-US" altLang="ko-KR" sz="2156" dirty="0">
                <a:solidFill>
                  <a:schemeClr val="tx1"/>
                </a:solidFill>
              </a:rPr>
              <a:t>: 0</a:t>
            </a:r>
            <a:endParaRPr lang="ko-KR" altLang="en-US" sz="2156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6FEC38-A648-623C-CD50-EC5B7B54C875}"/>
              </a:ext>
            </a:extLst>
          </p:cNvPr>
          <p:cNvSpPr/>
          <p:nvPr/>
        </p:nvSpPr>
        <p:spPr>
          <a:xfrm>
            <a:off x="2057774" y="4980232"/>
            <a:ext cx="8437671" cy="2304813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56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3F5ED1-0775-590B-203F-CDC7F5615043}"/>
              </a:ext>
            </a:extLst>
          </p:cNvPr>
          <p:cNvSpPr/>
          <p:nvPr/>
        </p:nvSpPr>
        <p:spPr>
          <a:xfrm>
            <a:off x="2057747" y="7467649"/>
            <a:ext cx="6812023" cy="45311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56" dirty="0">
                <a:solidFill>
                  <a:schemeClr val="tx1"/>
                </a:solidFill>
              </a:rPr>
              <a:t>댓글 입력</a:t>
            </a:r>
            <a:endParaRPr lang="ko-KR" altLang="en-US" sz="2156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2EEC39-1952-117F-F195-8C3FD1FD8D2B}"/>
              </a:ext>
            </a:extLst>
          </p:cNvPr>
          <p:cNvSpPr/>
          <p:nvPr/>
        </p:nvSpPr>
        <p:spPr>
          <a:xfrm>
            <a:off x="9007408" y="7457817"/>
            <a:ext cx="1488021" cy="45311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56" dirty="0">
                <a:solidFill>
                  <a:schemeClr val="tx1"/>
                </a:solidFill>
              </a:rPr>
              <a:t>등록</a:t>
            </a:r>
            <a:endParaRPr lang="ko-KR" altLang="en-US" sz="2156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83B1AF-E993-5C04-1334-AED3BE55AEA8}"/>
              </a:ext>
            </a:extLst>
          </p:cNvPr>
          <p:cNvSpPr/>
          <p:nvPr/>
        </p:nvSpPr>
        <p:spPr>
          <a:xfrm>
            <a:off x="9225386" y="8061716"/>
            <a:ext cx="1254828" cy="439339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56" dirty="0">
                <a:solidFill>
                  <a:schemeClr val="tx1"/>
                </a:solidFill>
              </a:rPr>
              <a:t>목록</a:t>
            </a:r>
            <a:endParaRPr lang="ko-KR" altLang="en-US" sz="2156" dirty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979" y="2042633"/>
            <a:ext cx="10280081" cy="48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7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2D97C3-F1C6-E0B5-E54D-CFF5FD564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55" y="1800625"/>
            <a:ext cx="10973125" cy="822983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D9288A2-74BF-75F5-E308-BB2DD8435BAE}"/>
              </a:ext>
            </a:extLst>
          </p:cNvPr>
          <p:cNvSpPr/>
          <p:nvPr/>
        </p:nvSpPr>
        <p:spPr>
          <a:xfrm>
            <a:off x="1285582" y="2825449"/>
            <a:ext cx="9753886" cy="6180207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56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AAFEC92-6D1C-AFA4-FF8D-63D0B5136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79" y="9188263"/>
            <a:ext cx="10280081" cy="68370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3A48854-3D49-9FD7-F64C-FB8151AA3538}"/>
              </a:ext>
            </a:extLst>
          </p:cNvPr>
          <p:cNvSpPr/>
          <p:nvPr/>
        </p:nvSpPr>
        <p:spPr>
          <a:xfrm>
            <a:off x="1565441" y="3957475"/>
            <a:ext cx="9194147" cy="4683899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56" dirty="0">
                <a:solidFill>
                  <a:schemeClr val="tx1"/>
                </a:solidFill>
              </a:rPr>
              <a:t>\</a:t>
            </a:r>
            <a:endParaRPr lang="ko-KR" altLang="en-US" sz="2156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D1636A-86BB-F6F4-11D0-E132195C29DB}"/>
              </a:ext>
            </a:extLst>
          </p:cNvPr>
          <p:cNvSpPr/>
          <p:nvPr/>
        </p:nvSpPr>
        <p:spPr>
          <a:xfrm>
            <a:off x="3931886" y="3048063"/>
            <a:ext cx="4104759" cy="686807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56" dirty="0">
                <a:solidFill>
                  <a:schemeClr val="tx1"/>
                </a:solidFill>
              </a:rPr>
              <a:t>날씨</a:t>
            </a:r>
            <a:endParaRPr lang="ko-KR" altLang="en-US" sz="2156" dirty="0">
              <a:solidFill>
                <a:schemeClr val="tx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979" y="2042633"/>
            <a:ext cx="10280081" cy="481307"/>
          </a:xfrm>
          <a:prstGeom prst="rect">
            <a:avLst/>
          </a:prstGeom>
        </p:spPr>
      </p:pic>
      <p:pic>
        <p:nvPicPr>
          <p:cNvPr id="2050" name="Picture 2" descr="전국 지역별 오늘의 날씨 및 주말날씨]오늘 밤~내일 낮 제주도와 남해안 비, 내일과 모레 내륙 소나기! - 뉴제주일보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162" y="4317880"/>
            <a:ext cx="5656040" cy="402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/>
          <a:srcRect r="34603"/>
          <a:stretch/>
        </p:blipFill>
        <p:spPr>
          <a:xfrm>
            <a:off x="8431365" y="4718051"/>
            <a:ext cx="1832015" cy="362047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02F9E3-F7B5-57FC-03DE-5C1FD989320F}"/>
              </a:ext>
            </a:extLst>
          </p:cNvPr>
          <p:cNvSpPr/>
          <p:nvPr/>
        </p:nvSpPr>
        <p:spPr>
          <a:xfrm>
            <a:off x="8250216" y="4090936"/>
            <a:ext cx="2121223" cy="45391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56" dirty="0">
                <a:solidFill>
                  <a:schemeClr val="tx1"/>
                </a:solidFill>
              </a:rPr>
              <a:t>주간 날씨</a:t>
            </a:r>
            <a:endParaRPr lang="ko-KR" altLang="en-US" sz="215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13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2D97C3-F1C6-E0B5-E54D-CFF5FD564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59" y="762000"/>
            <a:ext cx="10973125" cy="106679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D9288A2-74BF-75F5-E308-BB2DD8435BAE}"/>
              </a:ext>
            </a:extLst>
          </p:cNvPr>
          <p:cNvSpPr/>
          <p:nvPr/>
        </p:nvSpPr>
        <p:spPr>
          <a:xfrm>
            <a:off x="1285582" y="2061957"/>
            <a:ext cx="9753886" cy="8109457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56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AAFEC92-6D1C-AFA4-FF8D-63D0B5136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461" y="10458856"/>
            <a:ext cx="10280081" cy="6837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979" y="1171325"/>
            <a:ext cx="10280081" cy="48130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105" y="3580672"/>
            <a:ext cx="5131081" cy="48185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D0F82-37F8-2D5F-32C0-0F5E4CA19D9D}"/>
              </a:ext>
            </a:extLst>
          </p:cNvPr>
          <p:cNvSpPr/>
          <p:nvPr/>
        </p:nvSpPr>
        <p:spPr>
          <a:xfrm>
            <a:off x="4485259" y="2626671"/>
            <a:ext cx="3354483" cy="544666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56" dirty="0">
                <a:solidFill>
                  <a:schemeClr val="tx1"/>
                </a:solidFill>
              </a:rPr>
              <a:t>전국 관광지</a:t>
            </a:r>
            <a:endParaRPr lang="ko-KR" altLang="en-US" sz="2156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0677" y="4349966"/>
            <a:ext cx="5142522" cy="51910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1561" y="3580662"/>
            <a:ext cx="3704771" cy="596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9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2D97C3-F1C6-E0B5-E54D-CFF5FD564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55" y="1123951"/>
            <a:ext cx="10973125" cy="959231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D9288A2-74BF-75F5-E308-BB2DD8435BAE}"/>
              </a:ext>
            </a:extLst>
          </p:cNvPr>
          <p:cNvSpPr/>
          <p:nvPr/>
        </p:nvSpPr>
        <p:spPr>
          <a:xfrm>
            <a:off x="1304632" y="2590800"/>
            <a:ext cx="9753886" cy="661035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56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AAFEC92-6D1C-AFA4-FF8D-63D0B5136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67" y="9749918"/>
            <a:ext cx="10280081" cy="68370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F8D0F82-37F8-2D5F-32C0-0F5E4CA19D9D}"/>
              </a:ext>
            </a:extLst>
          </p:cNvPr>
          <p:cNvSpPr/>
          <p:nvPr/>
        </p:nvSpPr>
        <p:spPr>
          <a:xfrm>
            <a:off x="1557128" y="2948818"/>
            <a:ext cx="9194147" cy="704495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56" dirty="0">
                <a:solidFill>
                  <a:schemeClr val="tx1"/>
                </a:solidFill>
              </a:rPr>
              <a:t>그룹 플랜</a:t>
            </a:r>
            <a:endParaRPr lang="ko-KR" altLang="en-US" sz="2156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068" y="1493393"/>
            <a:ext cx="10280081" cy="4813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5315" y="4190355"/>
            <a:ext cx="9135960" cy="6858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5315" y="4876181"/>
            <a:ext cx="9135960" cy="332747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6158" y="4263180"/>
            <a:ext cx="1325915" cy="43039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5315" y="8071909"/>
            <a:ext cx="9135960" cy="59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2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2D97C3-F1C6-E0B5-E54D-CFF5FD564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55" y="1800625"/>
            <a:ext cx="10973125" cy="822983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D9288A2-74BF-75F5-E308-BB2DD8435BAE}"/>
              </a:ext>
            </a:extLst>
          </p:cNvPr>
          <p:cNvSpPr/>
          <p:nvPr/>
        </p:nvSpPr>
        <p:spPr>
          <a:xfrm>
            <a:off x="1285582" y="2825449"/>
            <a:ext cx="9753886" cy="6180207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56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AAFEC92-6D1C-AFA4-FF8D-63D0B5136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79" y="9188263"/>
            <a:ext cx="10280081" cy="68370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DF0AD0C-F28C-C0BA-D9F6-47935286BD32}"/>
              </a:ext>
            </a:extLst>
          </p:cNvPr>
          <p:cNvSpPr/>
          <p:nvPr/>
        </p:nvSpPr>
        <p:spPr>
          <a:xfrm>
            <a:off x="4418466" y="3992134"/>
            <a:ext cx="3469836" cy="525369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56" dirty="0">
                <a:solidFill>
                  <a:schemeClr val="tx1"/>
                </a:solidFill>
              </a:rPr>
              <a:t>방 </a:t>
            </a:r>
            <a:r>
              <a:rPr lang="ko-KR" altLang="en-US" sz="2156" dirty="0">
                <a:solidFill>
                  <a:schemeClr val="tx1"/>
                </a:solidFill>
              </a:rPr>
              <a:t>제목 </a:t>
            </a:r>
            <a:r>
              <a:rPr lang="en-US" altLang="ko-KR" sz="2156" dirty="0">
                <a:solidFill>
                  <a:schemeClr val="tx1"/>
                </a:solidFill>
              </a:rPr>
              <a:t>: </a:t>
            </a:r>
            <a:endParaRPr lang="ko-KR" altLang="en-US" sz="2156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AF2F58-677D-1CA5-0893-E967F4065002}"/>
              </a:ext>
            </a:extLst>
          </p:cNvPr>
          <p:cNvSpPr/>
          <p:nvPr/>
        </p:nvSpPr>
        <p:spPr>
          <a:xfrm>
            <a:off x="4427607" y="5006581"/>
            <a:ext cx="3469836" cy="525369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56" dirty="0">
                <a:solidFill>
                  <a:schemeClr val="tx1"/>
                </a:solidFill>
              </a:rPr>
              <a:t>수용 </a:t>
            </a:r>
            <a:r>
              <a:rPr lang="ko-KR" altLang="en-US" sz="2156" dirty="0">
                <a:solidFill>
                  <a:schemeClr val="tx1"/>
                </a:solidFill>
              </a:rPr>
              <a:t>인원 </a:t>
            </a:r>
            <a:r>
              <a:rPr lang="en-US" altLang="ko-KR" sz="2156" dirty="0">
                <a:solidFill>
                  <a:schemeClr val="tx1"/>
                </a:solidFill>
              </a:rPr>
              <a:t>: </a:t>
            </a:r>
            <a:endParaRPr lang="ko-KR" altLang="en-US" sz="2156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E2E362-C7D9-A66A-D00C-51F44B28ADAD}"/>
              </a:ext>
            </a:extLst>
          </p:cNvPr>
          <p:cNvSpPr/>
          <p:nvPr/>
        </p:nvSpPr>
        <p:spPr>
          <a:xfrm>
            <a:off x="7389584" y="8329710"/>
            <a:ext cx="1506001" cy="439339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56" dirty="0">
                <a:solidFill>
                  <a:schemeClr val="tx1"/>
                </a:solidFill>
              </a:rPr>
              <a:t>등록</a:t>
            </a:r>
            <a:endParaRPr lang="ko-KR" altLang="en-US" sz="2156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07592D-5A07-6B15-E037-834A5BE18FFE}"/>
              </a:ext>
            </a:extLst>
          </p:cNvPr>
          <p:cNvSpPr/>
          <p:nvPr/>
        </p:nvSpPr>
        <p:spPr>
          <a:xfrm>
            <a:off x="9233647" y="8329710"/>
            <a:ext cx="1506001" cy="439339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56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323086-26DE-AF00-34DB-F4236D98558A}"/>
              </a:ext>
            </a:extLst>
          </p:cNvPr>
          <p:cNvSpPr/>
          <p:nvPr/>
        </p:nvSpPr>
        <p:spPr>
          <a:xfrm>
            <a:off x="3056314" y="2977679"/>
            <a:ext cx="6159908" cy="525369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56" dirty="0">
                <a:solidFill>
                  <a:schemeClr val="tx1"/>
                </a:solidFill>
              </a:rPr>
              <a:t>Create Group</a:t>
            </a:r>
            <a:endParaRPr lang="ko-KR" altLang="en-US" sz="2156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979" y="2042633"/>
            <a:ext cx="10280081" cy="481307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D0A4ABD9-8023-D99F-5712-7CF7C3292E9C}"/>
              </a:ext>
            </a:extLst>
          </p:cNvPr>
          <p:cNvSpPr/>
          <p:nvPr/>
        </p:nvSpPr>
        <p:spPr>
          <a:xfrm>
            <a:off x="4427607" y="6100649"/>
            <a:ext cx="3469836" cy="525369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56" dirty="0">
                <a:solidFill>
                  <a:schemeClr val="tx1"/>
                </a:solidFill>
              </a:rPr>
              <a:t>여행 시작 날짜 </a:t>
            </a:r>
            <a:r>
              <a:rPr lang="en-US" altLang="ko-KR" sz="2156" dirty="0">
                <a:solidFill>
                  <a:schemeClr val="tx1"/>
                </a:solidFill>
              </a:rPr>
              <a:t>: </a:t>
            </a:r>
            <a:endParaRPr lang="ko-KR" altLang="en-US" sz="2156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A4ABD9-8023-D99F-5712-7CF7C3292E9C}"/>
              </a:ext>
            </a:extLst>
          </p:cNvPr>
          <p:cNvSpPr/>
          <p:nvPr/>
        </p:nvSpPr>
        <p:spPr>
          <a:xfrm>
            <a:off x="4418463" y="7194711"/>
            <a:ext cx="3469836" cy="525369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56" dirty="0">
                <a:solidFill>
                  <a:schemeClr val="tx1"/>
                </a:solidFill>
              </a:rPr>
              <a:t>여행 종료 날짜 </a:t>
            </a:r>
            <a:r>
              <a:rPr lang="en-US" altLang="ko-KR" sz="2156" dirty="0">
                <a:solidFill>
                  <a:schemeClr val="tx1"/>
                </a:solidFill>
              </a:rPr>
              <a:t>: </a:t>
            </a:r>
            <a:endParaRPr lang="ko-KR" altLang="en-US" sz="215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36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2D97C3-F1C6-E0B5-E54D-CFF5FD564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55" y="381000"/>
            <a:ext cx="10973125" cy="1072514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D9288A2-74BF-75F5-E308-BB2DD8435BAE}"/>
              </a:ext>
            </a:extLst>
          </p:cNvPr>
          <p:cNvSpPr/>
          <p:nvPr/>
        </p:nvSpPr>
        <p:spPr>
          <a:xfrm>
            <a:off x="1285582" y="1333500"/>
            <a:ext cx="9753886" cy="8443331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56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AAFEC92-6D1C-AFA4-FF8D-63D0B5136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742" y="10099640"/>
            <a:ext cx="10280081" cy="68370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F8D0F82-37F8-2D5F-32C0-0F5E4CA19D9D}"/>
              </a:ext>
            </a:extLst>
          </p:cNvPr>
          <p:cNvSpPr/>
          <p:nvPr/>
        </p:nvSpPr>
        <p:spPr>
          <a:xfrm>
            <a:off x="1565451" y="1538316"/>
            <a:ext cx="9194147" cy="704495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56" dirty="0">
                <a:solidFill>
                  <a:schemeClr val="tx1"/>
                </a:solidFill>
              </a:rPr>
              <a:t>그룹 방</a:t>
            </a:r>
            <a:endParaRPr lang="ko-KR" altLang="en-US" sz="2156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8D4036-4C7D-78D9-D5B4-3B7ED40CB267}"/>
              </a:ext>
            </a:extLst>
          </p:cNvPr>
          <p:cNvSpPr/>
          <p:nvPr/>
        </p:nvSpPr>
        <p:spPr>
          <a:xfrm>
            <a:off x="7219931" y="2711193"/>
            <a:ext cx="3279190" cy="77346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56" dirty="0">
                <a:solidFill>
                  <a:schemeClr val="tx1"/>
                </a:solidFill>
              </a:rPr>
              <a:t>그룹 참여하기</a:t>
            </a:r>
            <a:endParaRPr lang="en-US" altLang="ko-KR" sz="2156" dirty="0">
              <a:solidFill>
                <a:schemeClr val="tx1"/>
              </a:solidFill>
            </a:endParaRPr>
          </a:p>
          <a:p>
            <a:pPr algn="ctr"/>
            <a:r>
              <a:rPr lang="en-US" altLang="ko-KR" sz="2156" dirty="0">
                <a:solidFill>
                  <a:schemeClr val="tx1"/>
                </a:solidFill>
              </a:rPr>
              <a:t>/</a:t>
            </a:r>
            <a:r>
              <a:rPr lang="ko-KR" altLang="en-US" sz="2156" dirty="0">
                <a:solidFill>
                  <a:schemeClr val="tx1"/>
                </a:solidFill>
              </a:rPr>
              <a:t>여행 계획 </a:t>
            </a:r>
            <a:r>
              <a:rPr lang="ko-KR" altLang="en-US" sz="2156" dirty="0">
                <a:solidFill>
                  <a:schemeClr val="tx1"/>
                </a:solidFill>
              </a:rPr>
              <a:t>만들기</a:t>
            </a:r>
            <a:endParaRPr lang="ko-KR" altLang="en-US" sz="2156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743" y="699621"/>
            <a:ext cx="10280081" cy="48130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98D4036-4C7D-78D9-D5B4-3B7ED40CB267}"/>
              </a:ext>
            </a:extLst>
          </p:cNvPr>
          <p:cNvSpPr/>
          <p:nvPr/>
        </p:nvSpPr>
        <p:spPr>
          <a:xfrm>
            <a:off x="1738436" y="2717472"/>
            <a:ext cx="4122882" cy="490268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56" dirty="0">
                <a:solidFill>
                  <a:schemeClr val="tx1"/>
                </a:solidFill>
              </a:rPr>
              <a:t>그룹 멤버 </a:t>
            </a:r>
            <a:r>
              <a:rPr lang="en-US" altLang="ko-KR" sz="2156" dirty="0" smtClean="0">
                <a:solidFill>
                  <a:schemeClr val="tx1"/>
                </a:solidFill>
              </a:rPr>
              <a:t>: ssafy,ssafy1,ssafy2</a:t>
            </a:r>
            <a:endParaRPr lang="ko-KR" altLang="en-US" sz="2156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8436" y="3807467"/>
            <a:ext cx="8760696" cy="261778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2324" y="5587946"/>
            <a:ext cx="260026" cy="26153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2324" y="5996967"/>
            <a:ext cx="260026" cy="26153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8D0F82-37F8-2D5F-32C0-0F5E4CA19D9D}"/>
              </a:ext>
            </a:extLst>
          </p:cNvPr>
          <p:cNvSpPr/>
          <p:nvPr/>
        </p:nvSpPr>
        <p:spPr>
          <a:xfrm>
            <a:off x="7851846" y="381000"/>
            <a:ext cx="3715554" cy="10725149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56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4255" y="4355484"/>
            <a:ext cx="356197" cy="3309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2324" y="4762664"/>
            <a:ext cx="260026" cy="26153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4255" y="5144293"/>
            <a:ext cx="356197" cy="330996"/>
          </a:xfrm>
          <a:prstGeom prst="rect">
            <a:avLst/>
          </a:prstGeom>
        </p:spPr>
      </p:pic>
      <p:sp>
        <p:nvSpPr>
          <p:cNvPr id="23" name="모서리가 둥근 사각형 설명선 22"/>
          <p:cNvSpPr/>
          <p:nvPr/>
        </p:nvSpPr>
        <p:spPr>
          <a:xfrm>
            <a:off x="8924946" y="2959152"/>
            <a:ext cx="2567376" cy="839866"/>
          </a:xfrm>
          <a:prstGeom prst="wedgeRoundRectCallout">
            <a:avLst>
              <a:gd name="adj1" fmla="val 50078"/>
              <a:gd name="adj2" fmla="val 75404"/>
              <a:gd name="adj3" fmla="val 16667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제 여행 계획 봐보세요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!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재밌어요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83159" y="6625683"/>
            <a:ext cx="1263945" cy="695170"/>
          </a:xfrm>
          <a:prstGeom prst="rect">
            <a:avLst/>
          </a:prstGeom>
        </p:spPr>
      </p:pic>
      <p:sp>
        <p:nvSpPr>
          <p:cNvPr id="7" name="모서리가 둥근 사각형 설명선 6"/>
          <p:cNvSpPr/>
          <p:nvPr/>
        </p:nvSpPr>
        <p:spPr>
          <a:xfrm>
            <a:off x="7957533" y="1628056"/>
            <a:ext cx="3028492" cy="822278"/>
          </a:xfrm>
          <a:prstGeom prst="wedgeRoundRectCallout">
            <a:avLst>
              <a:gd name="adj1" fmla="val -47903"/>
              <a:gd name="adj2" fmla="val 78629"/>
              <a:gd name="adj3" fmla="val 16667"/>
            </a:avLst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가고 싶은 여행지에 좋아요 눌러주세요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0975" y="563565"/>
            <a:ext cx="444435" cy="44443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B03F5ED1-0775-590B-203F-CDC7F5615043}"/>
              </a:ext>
            </a:extLst>
          </p:cNvPr>
          <p:cNvSpPr/>
          <p:nvPr/>
        </p:nvSpPr>
        <p:spPr>
          <a:xfrm>
            <a:off x="8029587" y="10364374"/>
            <a:ext cx="2531817" cy="522258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56" dirty="0" smtClean="0">
                <a:solidFill>
                  <a:schemeClr val="tx1"/>
                </a:solidFill>
              </a:rPr>
              <a:t>채팅 </a:t>
            </a:r>
            <a:r>
              <a:rPr lang="ko-KR" altLang="en-US" sz="2156" dirty="0">
                <a:solidFill>
                  <a:schemeClr val="tx1"/>
                </a:solidFill>
              </a:rPr>
              <a:t>입력</a:t>
            </a:r>
            <a:endParaRPr lang="ko-KR" altLang="en-US" sz="2156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2EEC39-1952-117F-F195-8C3FD1FD8D2B}"/>
              </a:ext>
            </a:extLst>
          </p:cNvPr>
          <p:cNvSpPr/>
          <p:nvPr/>
        </p:nvSpPr>
        <p:spPr>
          <a:xfrm>
            <a:off x="10655889" y="10358260"/>
            <a:ext cx="780675" cy="522258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56" dirty="0">
                <a:solidFill>
                  <a:schemeClr val="tx1"/>
                </a:solidFill>
              </a:rPr>
              <a:t>등록</a:t>
            </a:r>
            <a:endParaRPr lang="ko-KR" altLang="en-US" sz="215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49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2D97C3-F1C6-E0B5-E54D-CFF5FD564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55" y="314725"/>
            <a:ext cx="10973125" cy="109819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D9288A2-74BF-75F5-E308-BB2DD8435BAE}"/>
              </a:ext>
            </a:extLst>
          </p:cNvPr>
          <p:cNvSpPr/>
          <p:nvPr/>
        </p:nvSpPr>
        <p:spPr>
          <a:xfrm>
            <a:off x="1285582" y="1339549"/>
            <a:ext cx="9753886" cy="8754178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56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AAFEC92-6D1C-AFA4-FF8D-63D0B5136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483" y="10353338"/>
            <a:ext cx="10280081" cy="68370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DF0AD0C-F28C-C0BA-D9F6-47935286BD32}"/>
              </a:ext>
            </a:extLst>
          </p:cNvPr>
          <p:cNvSpPr/>
          <p:nvPr/>
        </p:nvSpPr>
        <p:spPr>
          <a:xfrm>
            <a:off x="1565456" y="2196559"/>
            <a:ext cx="5375168" cy="525369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56" dirty="0">
                <a:solidFill>
                  <a:schemeClr val="tx1"/>
                </a:solidFill>
              </a:rPr>
              <a:t>계획 </a:t>
            </a:r>
            <a:r>
              <a:rPr lang="ko-KR" altLang="en-US" sz="2156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E2E362-C7D9-A66A-D00C-51F44B28ADAD}"/>
              </a:ext>
            </a:extLst>
          </p:cNvPr>
          <p:cNvSpPr/>
          <p:nvPr/>
        </p:nvSpPr>
        <p:spPr>
          <a:xfrm>
            <a:off x="7409530" y="9475951"/>
            <a:ext cx="1506001" cy="439339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56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07592D-5A07-6B15-E037-834A5BE18FFE}"/>
              </a:ext>
            </a:extLst>
          </p:cNvPr>
          <p:cNvSpPr/>
          <p:nvPr/>
        </p:nvSpPr>
        <p:spPr>
          <a:xfrm>
            <a:off x="9253589" y="9475951"/>
            <a:ext cx="1506001" cy="439339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56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323086-26DE-AF00-34DB-F4236D98558A}"/>
              </a:ext>
            </a:extLst>
          </p:cNvPr>
          <p:cNvSpPr/>
          <p:nvPr/>
        </p:nvSpPr>
        <p:spPr>
          <a:xfrm>
            <a:off x="3056314" y="1491779"/>
            <a:ext cx="6159908" cy="525369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56" dirty="0">
                <a:solidFill>
                  <a:schemeClr val="tx1"/>
                </a:solidFill>
              </a:rPr>
              <a:t>Create </a:t>
            </a:r>
            <a:r>
              <a:rPr lang="en-US" altLang="ko-KR" sz="2156" dirty="0">
                <a:solidFill>
                  <a:schemeClr val="tx1"/>
                </a:solidFill>
              </a:rPr>
              <a:t>Plan</a:t>
            </a:r>
            <a:endParaRPr lang="ko-KR" altLang="en-US" sz="2156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A4ABD9-8023-D99F-5712-7CF7C3292E9C}"/>
              </a:ext>
            </a:extLst>
          </p:cNvPr>
          <p:cNvSpPr/>
          <p:nvPr/>
        </p:nvSpPr>
        <p:spPr>
          <a:xfrm>
            <a:off x="8645770" y="2211495"/>
            <a:ext cx="2113820" cy="525369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56" dirty="0">
                <a:solidFill>
                  <a:schemeClr val="tx1"/>
                </a:solidFill>
              </a:rPr>
              <a:t>작성자</a:t>
            </a:r>
            <a:endParaRPr lang="ko-KR" altLang="en-US" sz="2156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979" y="556733"/>
            <a:ext cx="10280081" cy="48130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5454" y="2901342"/>
            <a:ext cx="9194140" cy="334705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F0AD0C-F28C-C0BA-D9F6-47935286BD32}"/>
              </a:ext>
            </a:extLst>
          </p:cNvPr>
          <p:cNvSpPr/>
          <p:nvPr/>
        </p:nvSpPr>
        <p:spPr>
          <a:xfrm>
            <a:off x="3910858" y="6412878"/>
            <a:ext cx="4530571" cy="525369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56" dirty="0" smtClean="0">
                <a:solidFill>
                  <a:schemeClr val="tx1"/>
                </a:solidFill>
              </a:rPr>
              <a:t>떠나요</a:t>
            </a:r>
            <a:endParaRPr lang="ko-KR" altLang="en-US" sz="2156" dirty="0">
              <a:solidFill>
                <a:schemeClr val="tx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1849" y="7940133"/>
            <a:ext cx="1567156" cy="155327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2117" y="7163496"/>
            <a:ext cx="1567156" cy="155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2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2D97C3-F1C6-E0B5-E54D-CFF5FD564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55" y="1800625"/>
            <a:ext cx="10973125" cy="822983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D9288A2-74BF-75F5-E308-BB2DD8435BAE}"/>
              </a:ext>
            </a:extLst>
          </p:cNvPr>
          <p:cNvSpPr/>
          <p:nvPr/>
        </p:nvSpPr>
        <p:spPr>
          <a:xfrm>
            <a:off x="1285582" y="2825449"/>
            <a:ext cx="9753886" cy="6180207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56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AAFEC92-6D1C-AFA4-FF8D-63D0B5136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79" y="9188263"/>
            <a:ext cx="10280081" cy="68370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DF0AD0C-F28C-C0BA-D9F6-47935286BD32}"/>
              </a:ext>
            </a:extLst>
          </p:cNvPr>
          <p:cNvSpPr/>
          <p:nvPr/>
        </p:nvSpPr>
        <p:spPr>
          <a:xfrm>
            <a:off x="3740137" y="3688881"/>
            <a:ext cx="4530571" cy="525369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56" dirty="0">
                <a:solidFill>
                  <a:schemeClr val="tx1"/>
                </a:solidFill>
              </a:rPr>
              <a:t>계획 </a:t>
            </a:r>
            <a:r>
              <a:rPr lang="ko-KR" altLang="en-US" sz="2156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07592D-5A07-6B15-E037-834A5BE18FFE}"/>
              </a:ext>
            </a:extLst>
          </p:cNvPr>
          <p:cNvSpPr/>
          <p:nvPr/>
        </p:nvSpPr>
        <p:spPr>
          <a:xfrm>
            <a:off x="9253597" y="8459392"/>
            <a:ext cx="1506001" cy="439339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56" dirty="0">
                <a:solidFill>
                  <a:schemeClr val="tx1"/>
                </a:solidFill>
              </a:rPr>
              <a:t>목록</a:t>
            </a:r>
            <a:endParaRPr lang="ko-KR" altLang="en-US" sz="2156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323086-26DE-AF00-34DB-F4236D98558A}"/>
              </a:ext>
            </a:extLst>
          </p:cNvPr>
          <p:cNvSpPr/>
          <p:nvPr/>
        </p:nvSpPr>
        <p:spPr>
          <a:xfrm>
            <a:off x="3056314" y="2977679"/>
            <a:ext cx="6159908" cy="525369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56" dirty="0">
                <a:solidFill>
                  <a:schemeClr val="tx1"/>
                </a:solidFill>
              </a:rPr>
              <a:t>계획 </a:t>
            </a:r>
            <a:r>
              <a:rPr lang="en-US" altLang="ko-KR" sz="2156" dirty="0">
                <a:solidFill>
                  <a:schemeClr val="tx1"/>
                </a:solidFill>
              </a:rPr>
              <a:t>view</a:t>
            </a:r>
            <a:endParaRPr lang="ko-KR" altLang="en-US" sz="2156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979" y="2042633"/>
            <a:ext cx="10280081" cy="481307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AD07592D-5A07-6B15-E037-834A5BE18FFE}"/>
              </a:ext>
            </a:extLst>
          </p:cNvPr>
          <p:cNvSpPr/>
          <p:nvPr/>
        </p:nvSpPr>
        <p:spPr>
          <a:xfrm>
            <a:off x="7710230" y="8459392"/>
            <a:ext cx="1506001" cy="439339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56">
                <a:solidFill>
                  <a:schemeClr val="tx1"/>
                </a:solidFill>
              </a:rPr>
              <a:t>수정</a:t>
            </a:r>
            <a:endParaRPr lang="ko-KR" altLang="en-US" sz="2156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743" y="4515766"/>
            <a:ext cx="1567156" cy="15532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4448" y="5484917"/>
            <a:ext cx="1567156" cy="155327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8016" y="6562337"/>
            <a:ext cx="1567156" cy="155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3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2D97C3-F1C6-E0B5-E54D-CFF5FD564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55" y="1800625"/>
            <a:ext cx="10973125" cy="822983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D9288A2-74BF-75F5-E308-BB2DD8435BAE}"/>
              </a:ext>
            </a:extLst>
          </p:cNvPr>
          <p:cNvSpPr/>
          <p:nvPr/>
        </p:nvSpPr>
        <p:spPr>
          <a:xfrm>
            <a:off x="1285582" y="2825449"/>
            <a:ext cx="9753886" cy="6180207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56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AAFEC92-6D1C-AFA4-FF8D-63D0B5136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79" y="9188263"/>
            <a:ext cx="10280081" cy="68370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F8D0F82-37F8-2D5F-32C0-0F5E4CA19D9D}"/>
              </a:ext>
            </a:extLst>
          </p:cNvPr>
          <p:cNvSpPr/>
          <p:nvPr/>
        </p:nvSpPr>
        <p:spPr>
          <a:xfrm>
            <a:off x="1557128" y="3083849"/>
            <a:ext cx="9194147" cy="900671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56" dirty="0">
                <a:solidFill>
                  <a:schemeClr val="tx1"/>
                </a:solidFill>
              </a:rPr>
              <a:t>여행후기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979" y="2042633"/>
            <a:ext cx="10280081" cy="4813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7602" y="4885305"/>
            <a:ext cx="8657665" cy="307718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07592D-5A07-6B15-E037-834A5BE18FFE}"/>
              </a:ext>
            </a:extLst>
          </p:cNvPr>
          <p:cNvSpPr/>
          <p:nvPr/>
        </p:nvSpPr>
        <p:spPr>
          <a:xfrm>
            <a:off x="8220968" y="4242895"/>
            <a:ext cx="2264295" cy="439339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56" dirty="0">
                <a:solidFill>
                  <a:schemeClr val="tx1"/>
                </a:solidFill>
              </a:rPr>
              <a:t>여행 </a:t>
            </a:r>
            <a:r>
              <a:rPr lang="ko-KR" altLang="en-US" sz="2156">
                <a:solidFill>
                  <a:schemeClr val="tx1"/>
                </a:solidFill>
              </a:rPr>
              <a:t>후기 작성</a:t>
            </a:r>
            <a:endParaRPr lang="ko-KR" altLang="en-US" sz="2156" dirty="0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7595" y="7938336"/>
            <a:ext cx="8657665" cy="48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4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2D97C3-F1C6-E0B5-E54D-CFF5FD564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55" y="1800625"/>
            <a:ext cx="10973125" cy="822983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D9288A2-74BF-75F5-E308-BB2DD8435BAE}"/>
              </a:ext>
            </a:extLst>
          </p:cNvPr>
          <p:cNvSpPr/>
          <p:nvPr/>
        </p:nvSpPr>
        <p:spPr>
          <a:xfrm>
            <a:off x="1285582" y="2825449"/>
            <a:ext cx="9753886" cy="6180207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56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AAFEC92-6D1C-AFA4-FF8D-63D0B5136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79" y="9188263"/>
            <a:ext cx="10280081" cy="68370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3A48854-3D49-9FD7-F64C-FB8151AA3538}"/>
              </a:ext>
            </a:extLst>
          </p:cNvPr>
          <p:cNvSpPr/>
          <p:nvPr/>
        </p:nvSpPr>
        <p:spPr>
          <a:xfrm>
            <a:off x="1565441" y="3957475"/>
            <a:ext cx="9194147" cy="4683899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56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D1636A-86BB-F6F4-11D0-E132195C29DB}"/>
              </a:ext>
            </a:extLst>
          </p:cNvPr>
          <p:cNvSpPr/>
          <p:nvPr/>
        </p:nvSpPr>
        <p:spPr>
          <a:xfrm>
            <a:off x="3931886" y="3048063"/>
            <a:ext cx="4104759" cy="686807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56" dirty="0">
                <a:solidFill>
                  <a:schemeClr val="tx1"/>
                </a:solidFill>
              </a:rPr>
              <a:t>여행 후기 작성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D71A41-A53B-C6DC-349D-AB8726B1E2E9}"/>
              </a:ext>
            </a:extLst>
          </p:cNvPr>
          <p:cNvSpPr/>
          <p:nvPr/>
        </p:nvSpPr>
        <p:spPr>
          <a:xfrm>
            <a:off x="2057764" y="4297778"/>
            <a:ext cx="8422466" cy="45311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56" dirty="0">
                <a:solidFill>
                  <a:schemeClr val="tx1"/>
                </a:solidFill>
              </a:rPr>
              <a:t>작성자</a:t>
            </a:r>
            <a:r>
              <a:rPr lang="en-US" altLang="ko-KR" sz="2156" dirty="0">
                <a:solidFill>
                  <a:schemeClr val="tx1"/>
                </a:solidFill>
              </a:rPr>
              <a:t>: SSAFY	</a:t>
            </a:r>
            <a:r>
              <a:rPr lang="ko-KR" altLang="en-US" sz="2156" dirty="0">
                <a:solidFill>
                  <a:schemeClr val="tx1"/>
                </a:solidFill>
              </a:rPr>
              <a:t>이메일</a:t>
            </a:r>
            <a:r>
              <a:rPr lang="en-US" altLang="ko-KR" sz="2156" dirty="0">
                <a:solidFill>
                  <a:schemeClr val="tx1"/>
                </a:solidFill>
              </a:rPr>
              <a:t>: </a:t>
            </a:r>
            <a:r>
              <a:rPr lang="en-US" altLang="ko-KR" sz="2156" dirty="0">
                <a:solidFill>
                  <a:schemeClr val="tx1"/>
                </a:solidFill>
                <a:hlinkClick r:id="rId4"/>
              </a:rPr>
              <a:t>ssafy@ssafy.com</a:t>
            </a:r>
            <a:r>
              <a:rPr lang="en-US" altLang="ko-KR" sz="2156" dirty="0">
                <a:solidFill>
                  <a:schemeClr val="tx1"/>
                </a:solidFill>
              </a:rPr>
              <a:t>	</a:t>
            </a:r>
            <a:r>
              <a:rPr lang="en-US" altLang="ko-KR" sz="2156" dirty="0">
                <a:solidFill>
                  <a:schemeClr val="tx1"/>
                </a:solidFill>
              </a:rPr>
              <a:t> </a:t>
            </a:r>
            <a:r>
              <a:rPr lang="ko-KR" altLang="en-US" sz="2156" dirty="0">
                <a:solidFill>
                  <a:schemeClr val="tx1"/>
                </a:solidFill>
              </a:rPr>
              <a:t>추천수</a:t>
            </a:r>
            <a:r>
              <a:rPr lang="en-US" altLang="ko-KR" sz="2156" dirty="0">
                <a:solidFill>
                  <a:schemeClr val="tx1"/>
                </a:solidFill>
              </a:rPr>
              <a:t>: 0</a:t>
            </a:r>
            <a:endParaRPr lang="ko-KR" altLang="en-US" sz="2156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6FEC38-A648-623C-CD50-EC5B7B54C875}"/>
              </a:ext>
            </a:extLst>
          </p:cNvPr>
          <p:cNvSpPr/>
          <p:nvPr/>
        </p:nvSpPr>
        <p:spPr>
          <a:xfrm>
            <a:off x="2061173" y="5555109"/>
            <a:ext cx="8437671" cy="2304813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56">
                <a:solidFill>
                  <a:schemeClr val="tx1"/>
                </a:solidFill>
              </a:rPr>
              <a:t>내용</a:t>
            </a:r>
            <a:endParaRPr lang="ko-KR" altLang="en-US" sz="2156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3F5ED1-0775-590B-203F-CDC7F5615043}"/>
              </a:ext>
            </a:extLst>
          </p:cNvPr>
          <p:cNvSpPr/>
          <p:nvPr/>
        </p:nvSpPr>
        <p:spPr>
          <a:xfrm>
            <a:off x="2042539" y="4943320"/>
            <a:ext cx="6812023" cy="45311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56" dirty="0">
                <a:solidFill>
                  <a:schemeClr val="tx1"/>
                </a:solidFill>
              </a:rPr>
              <a:t>파일 첨부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2EEC39-1952-117F-F195-8C3FD1FD8D2B}"/>
              </a:ext>
            </a:extLst>
          </p:cNvPr>
          <p:cNvSpPr/>
          <p:nvPr/>
        </p:nvSpPr>
        <p:spPr>
          <a:xfrm>
            <a:off x="8992200" y="4933493"/>
            <a:ext cx="1488021" cy="45311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56" dirty="0">
                <a:solidFill>
                  <a:schemeClr val="tx1"/>
                </a:solidFill>
              </a:rPr>
              <a:t>파일 첨부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0835B1-52EA-FC4A-0975-B15E7DF87147}"/>
              </a:ext>
            </a:extLst>
          </p:cNvPr>
          <p:cNvSpPr/>
          <p:nvPr/>
        </p:nvSpPr>
        <p:spPr>
          <a:xfrm>
            <a:off x="7752138" y="8071616"/>
            <a:ext cx="1254828" cy="439339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56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83B1AF-E993-5C04-1334-AED3BE55AEA8}"/>
              </a:ext>
            </a:extLst>
          </p:cNvPr>
          <p:cNvSpPr/>
          <p:nvPr/>
        </p:nvSpPr>
        <p:spPr>
          <a:xfrm>
            <a:off x="9225386" y="8061716"/>
            <a:ext cx="1254828" cy="439339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56" dirty="0">
                <a:solidFill>
                  <a:schemeClr val="tx1"/>
                </a:solidFill>
              </a:rPr>
              <a:t>취소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979" y="2042633"/>
            <a:ext cx="10280081" cy="48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3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685</TotalTime>
  <Words>97</Words>
  <Application>Microsoft Office PowerPoint</Application>
  <PresentationFormat>사용자 지정</PresentationFormat>
  <Paragraphs>47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 재호</dc:creator>
  <cp:lastModifiedBy>SSAFY</cp:lastModifiedBy>
  <cp:revision>37</cp:revision>
  <dcterms:created xsi:type="dcterms:W3CDTF">2023-05-14T05:27:20Z</dcterms:created>
  <dcterms:modified xsi:type="dcterms:W3CDTF">2023-05-17T06:10:51Z</dcterms:modified>
</cp:coreProperties>
</file>