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8" r:id="rId6"/>
    <p:sldId id="270" r:id="rId7"/>
    <p:sldId id="27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6DAF-1ABF-2E9F-C18B-64E3F4AA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53FA-5D92-F6F4-02AC-ADD6F29E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E80D-2B7B-7444-9AF4-C95D217E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9F67E-5F87-D33F-67A9-AAAA7F46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D97B6-E32F-5A8E-3F04-2E43FB0A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CC4D-BD91-C9A7-B2F8-D6FCE516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297A-1990-D43A-5875-4AF9ED62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B7971-66C2-7B49-CD8C-CDE17D1A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5368C-4232-3C06-C23F-D9548340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DEAF0-A9AB-CA17-B385-C72D7E6E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AFA5D4-99BC-3087-672A-5C812C30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D419B-C809-BB7C-720F-389FB40C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89DE4-1FFB-5241-E859-DAFD3EEC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7963D-DC31-8B69-5676-4ECE904B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3B266-494A-83F2-CA9E-7280BA0D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A0AE7-B9E5-A9F1-6BE1-9C6B5AFF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EB9A9-E961-CA1B-B886-78360B18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48802-4E1B-B3D4-5F47-628B595E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6D50-6599-19D2-237B-F561BF84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31D09-BF06-0E3D-577D-24B1A23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B8264-E0F0-6AED-F3FA-E2337CAD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3B6E3-E406-0F92-0332-962769AC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F1167-411C-0D14-E918-D31EDE1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04044-5BE3-82BC-A9B2-DD974FD4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F6C8-CA0E-CAF0-B3D6-FA47ADF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A734-9117-CEE8-B8D2-EF6121C8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B0983-36FA-4D6C-7299-B5DD750AD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2C7BC-F328-CF2B-3058-20722A58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B33A1-A44C-F899-DE0A-7B70B6CC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78AC-C898-C861-CCC4-9ADB6598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4ABA4-70E2-53C7-AC3D-5555EE92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EA4B-5C64-50CA-8E55-FC2A69A4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8B875-5047-8D77-D05B-4F90B38E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4CF3C-3EAB-D917-FD3B-B5D4F54B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1DE1B-677A-3FCE-96DB-0C51D8E9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FB50E-5696-3315-6ADD-692690B5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A01EE-60E7-C68D-421C-CE003F79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86EFF-CA70-9314-F0CB-777C3CF4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DB8FC-9BD4-5D9A-04E5-7CC50AF3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251D-5F69-BEE6-5FAE-E5DE59C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BF190-332F-2A14-7E06-11C3AAEF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81A3F-2746-0B72-9EEC-1E8554D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0CD4D-3F06-0B88-EBB5-0A8E2777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D7814-064F-0FBC-CA87-5699A092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A0110-F2CA-8BF6-1177-EAAF3CE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224CF-E13A-CA7E-4A57-E55DFF4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4D3FA-C444-49BD-B58D-E046EB5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3716C-F0D1-B614-ED4E-638D033F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1FDDE-C1E1-6455-D799-A867577E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DDD58-77DD-B88D-AFAC-0A39B9B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E1FF7-D226-3C6E-5B2A-CA660EEE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F33B9-1ADF-1C06-EFD9-1CBC1E3B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F1CD-352D-B81E-1E1D-33289252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94EFC-5157-B763-D26E-8817525E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C3240-0CEB-2C1B-5688-E3165782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037E0-20DC-C155-FAF8-FAD0A395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2FE31-B880-E943-28BE-731A627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F5706-6610-A1B5-D3DF-19285F6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30CE7-9696-A502-88C7-C56555D4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88FBA-99BE-80AC-9BCB-57EEDD73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5B498-870A-8A67-1BC5-EEFA4D81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F895-CFCB-4043-9E4B-B20E17F0A145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268B8-57F7-4D66-372D-5EE2000D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7C7F-5B50-420B-1409-113A742A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1A80AB-BC26-08BA-583C-0D74EB76FA4B}"/>
              </a:ext>
            </a:extLst>
          </p:cNvPr>
          <p:cNvSpPr/>
          <p:nvPr/>
        </p:nvSpPr>
        <p:spPr>
          <a:xfrm>
            <a:off x="2820941" y="1059202"/>
            <a:ext cx="2138986" cy="20299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54D6C0-DB61-174A-BBFA-2508D162A70E}"/>
              </a:ext>
            </a:extLst>
          </p:cNvPr>
          <p:cNvSpPr/>
          <p:nvPr/>
        </p:nvSpPr>
        <p:spPr>
          <a:xfrm>
            <a:off x="2820941" y="3585836"/>
            <a:ext cx="1975648" cy="213760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관광지 순위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715E98-527C-8F96-B381-B046C9037973}"/>
              </a:ext>
            </a:extLst>
          </p:cNvPr>
          <p:cNvCxnSpPr>
            <a:cxnSpLocks/>
          </p:cNvCxnSpPr>
          <p:nvPr/>
        </p:nvCxnSpPr>
        <p:spPr>
          <a:xfrm>
            <a:off x="6216073" y="3585835"/>
            <a:ext cx="0" cy="226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02F9E3-F7B5-57FC-03DE-5C1FD989320F}"/>
              </a:ext>
            </a:extLst>
          </p:cNvPr>
          <p:cNvSpPr/>
          <p:nvPr/>
        </p:nvSpPr>
        <p:spPr>
          <a:xfrm>
            <a:off x="2820941" y="6037515"/>
            <a:ext cx="6790260" cy="213760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인기후기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8556976"/>
            <a:ext cx="8566485" cy="5697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1D01F-B61D-678D-5384-F012AF9D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73" y="1081449"/>
            <a:ext cx="4334928" cy="2029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5276273" y="1059202"/>
            <a:ext cx="4334933" cy="205224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슬라이드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4D6C0-DB61-174A-BBFA-2508D162A70E}"/>
              </a:ext>
            </a:extLst>
          </p:cNvPr>
          <p:cNvSpPr/>
          <p:nvPr/>
        </p:nvSpPr>
        <p:spPr>
          <a:xfrm>
            <a:off x="5276273" y="3585836"/>
            <a:ext cx="1975648" cy="213760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관광지 순위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4D6C0-DB61-174A-BBFA-2508D162A70E}"/>
              </a:ext>
            </a:extLst>
          </p:cNvPr>
          <p:cNvSpPr/>
          <p:nvPr/>
        </p:nvSpPr>
        <p:spPr>
          <a:xfrm>
            <a:off x="7635553" y="3610512"/>
            <a:ext cx="1975648" cy="213760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관광지 순위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1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1777231"/>
            <a:ext cx="7661564" cy="390313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4292600" y="1019414"/>
            <a:ext cx="3420534" cy="57231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730884" y="2060815"/>
            <a:ext cx="4241272" cy="332933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지도 마커 PNG 이미지 | PNGWi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50" y="3368842"/>
            <a:ext cx="442625" cy="6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3449054" y="2688091"/>
            <a:ext cx="1279924" cy="483316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7337711" y="2077570"/>
            <a:ext cx="2278934" cy="332933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주간 날씨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E18A7B-D9C7-0634-9830-FF966971084C}"/>
              </a:ext>
            </a:extLst>
          </p:cNvPr>
          <p:cNvSpPr/>
          <p:nvPr/>
        </p:nvSpPr>
        <p:spPr>
          <a:xfrm>
            <a:off x="2313709" y="2196280"/>
            <a:ext cx="4382654" cy="34840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438265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조회 검색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0843B-90EB-0EDD-F0B6-2E451B0541EC}"/>
              </a:ext>
            </a:extLst>
          </p:cNvPr>
          <p:cNvSpPr/>
          <p:nvPr/>
        </p:nvSpPr>
        <p:spPr>
          <a:xfrm>
            <a:off x="7148945" y="1049234"/>
            <a:ext cx="2618511" cy="463113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587061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 플랜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8238067" y="1973978"/>
            <a:ext cx="1527079" cy="34259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950173"/>
            <a:ext cx="1185949" cy="3663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2503941"/>
            <a:ext cx="7613072" cy="319859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방장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여행 시작 날짜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여행 종료 날짜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인원 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3725950" y="1950173"/>
            <a:ext cx="1153622" cy="36639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그룹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4698077" y="1806119"/>
            <a:ext cx="2891443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F2F58-677D-1CA5-0893-E967F4065002}"/>
              </a:ext>
            </a:extLst>
          </p:cNvPr>
          <p:cNvSpPr/>
          <p:nvPr/>
        </p:nvSpPr>
        <p:spPr>
          <a:xfrm>
            <a:off x="4705696" y="2651467"/>
            <a:ext cx="289144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수용 인원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62-C7D9-A66A-D00C-51F44B28ADAD}"/>
              </a:ext>
            </a:extLst>
          </p:cNvPr>
          <p:cNvSpPr/>
          <p:nvPr/>
        </p:nvSpPr>
        <p:spPr>
          <a:xfrm>
            <a:off x="7173938" y="5420668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8710611" y="5420668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562987" y="960771"/>
            <a:ext cx="5133109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4705696" y="3563160"/>
            <a:ext cx="289144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시작 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4698076" y="4474854"/>
            <a:ext cx="289144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 종료 날짜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6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587061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 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851613"/>
            <a:ext cx="7613072" cy="385091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7032567" y="1973978"/>
            <a:ext cx="2732580" cy="64453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 참여하기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여행 계획 </a:t>
            </a:r>
            <a:r>
              <a:rPr lang="ko-KR" altLang="en-US" dirty="0" smtClean="0">
                <a:solidFill>
                  <a:schemeClr val="tx1"/>
                </a:solidFill>
              </a:rPr>
              <a:t>만들기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485737" y="2827495"/>
            <a:ext cx="7279410" cy="190890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좋아요 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좋아요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485737" y="4868487"/>
            <a:ext cx="7279410" cy="5886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소통 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2485737" y="1973978"/>
            <a:ext cx="2732580" cy="64453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그룹 멤버 </a:t>
            </a:r>
            <a:r>
              <a:rPr lang="en-US" altLang="ko-KR" dirty="0" smtClean="0">
                <a:solidFill>
                  <a:schemeClr val="tx1"/>
                </a:solidFill>
              </a:rPr>
              <a:t>: id1, id2..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9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4132811" y="1553419"/>
            <a:ext cx="377536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계획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8727237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8297D-FFD0-E842-A050-FDD57C2B9B9C}"/>
              </a:ext>
            </a:extLst>
          </p:cNvPr>
          <p:cNvSpPr/>
          <p:nvPr/>
        </p:nvSpPr>
        <p:spPr>
          <a:xfrm>
            <a:off x="4420228" y="2195004"/>
            <a:ext cx="1505990" cy="118964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</a:t>
            </a:r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562987" y="960771"/>
            <a:ext cx="5133109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계획 </a:t>
            </a:r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8297D-FFD0-E842-A050-FDD57C2B9B9C}"/>
              </a:ext>
            </a:extLst>
          </p:cNvPr>
          <p:cNvSpPr/>
          <p:nvPr/>
        </p:nvSpPr>
        <p:spPr>
          <a:xfrm>
            <a:off x="6183502" y="2820466"/>
            <a:ext cx="1578977" cy="118964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</a:t>
            </a:r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C8297D-FFD0-E842-A050-FDD57C2B9B9C}"/>
              </a:ext>
            </a:extLst>
          </p:cNvPr>
          <p:cNvSpPr/>
          <p:nvPr/>
        </p:nvSpPr>
        <p:spPr>
          <a:xfrm>
            <a:off x="4420228" y="3635902"/>
            <a:ext cx="1505990" cy="118964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</a:t>
            </a:r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7441133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3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2320637" y="1548065"/>
            <a:ext cx="4479174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계획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62-C7D9-A66A-D00C-51F44B28ADAD}"/>
              </a:ext>
            </a:extLst>
          </p:cNvPr>
          <p:cNvSpPr/>
          <p:nvPr/>
        </p:nvSpPr>
        <p:spPr>
          <a:xfrm>
            <a:off x="7190564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8727237" y="5528733"/>
            <a:ext cx="1254963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8297D-FFD0-E842-A050-FDD57C2B9B9C}"/>
              </a:ext>
            </a:extLst>
          </p:cNvPr>
          <p:cNvSpPr/>
          <p:nvPr/>
        </p:nvSpPr>
        <p:spPr>
          <a:xfrm>
            <a:off x="2320637" y="2193631"/>
            <a:ext cx="2098964" cy="306001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 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53F1D-3BAF-C8B7-72BB-B94F666A3B1F}"/>
              </a:ext>
            </a:extLst>
          </p:cNvPr>
          <p:cNvSpPr/>
          <p:nvPr/>
        </p:nvSpPr>
        <p:spPr>
          <a:xfrm>
            <a:off x="4652820" y="2210948"/>
            <a:ext cx="2800925" cy="304269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B5362E-F1B6-736A-828A-EAEA108C0BC8}"/>
              </a:ext>
            </a:extLst>
          </p:cNvPr>
          <p:cNvSpPr/>
          <p:nvPr/>
        </p:nvSpPr>
        <p:spPr>
          <a:xfrm>
            <a:off x="7772400" y="2246740"/>
            <a:ext cx="2209799" cy="3006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여행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562987" y="960771"/>
            <a:ext cx="5133109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</a:t>
            </a:r>
            <a:r>
              <a:rPr lang="en-US" altLang="ko-KR" dirty="0" smtClean="0">
                <a:solidFill>
                  <a:schemeClr val="tx1"/>
                </a:solidFill>
              </a:rPr>
              <a:t>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7996566" y="1557697"/>
            <a:ext cx="1761465" cy="43779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313709" y="1049234"/>
            <a:ext cx="7661564" cy="9948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여행후기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2196280"/>
            <a:ext cx="7661564" cy="348408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BC5BA2-1FED-FDBE-7E26-0A43F6657EEA}"/>
              </a:ext>
            </a:extLst>
          </p:cNvPr>
          <p:cNvSpPr/>
          <p:nvPr/>
        </p:nvSpPr>
        <p:spPr>
          <a:xfrm>
            <a:off x="2715491" y="2259436"/>
            <a:ext cx="7047346" cy="47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작성 날짜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좋아요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-20073"/>
            <a:ext cx="9144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2087418" y="833916"/>
            <a:ext cx="8128000" cy="515002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6136100"/>
            <a:ext cx="8566485" cy="569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2320636" y="1777231"/>
            <a:ext cx="7661564" cy="390313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4292600" y="1019414"/>
            <a:ext cx="3420534" cy="57231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여행 후기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730884" y="2060815"/>
            <a:ext cx="3420534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C38-A648-623C-CD50-EC5B7B54C875}"/>
              </a:ext>
            </a:extLst>
          </p:cNvPr>
          <p:cNvSpPr/>
          <p:nvPr/>
        </p:nvSpPr>
        <p:spPr>
          <a:xfrm>
            <a:off x="2730884" y="2629515"/>
            <a:ext cx="7031183" cy="192061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3F5ED1-0775-590B-203F-CDC7F5615043}"/>
              </a:ext>
            </a:extLst>
          </p:cNvPr>
          <p:cNvSpPr/>
          <p:nvPr/>
        </p:nvSpPr>
        <p:spPr>
          <a:xfrm>
            <a:off x="2730885" y="4702295"/>
            <a:ext cx="5676516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EEC39-1952-117F-F195-8C3FD1FD8D2B}"/>
              </a:ext>
            </a:extLst>
          </p:cNvPr>
          <p:cNvSpPr/>
          <p:nvPr/>
        </p:nvSpPr>
        <p:spPr>
          <a:xfrm>
            <a:off x="8522083" y="4694106"/>
            <a:ext cx="1239984" cy="3775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835B1-52EA-FC4A-0975-B15E7DF87147}"/>
              </a:ext>
            </a:extLst>
          </p:cNvPr>
          <p:cNvSpPr/>
          <p:nvPr/>
        </p:nvSpPr>
        <p:spPr>
          <a:xfrm>
            <a:off x="7476067" y="5205596"/>
            <a:ext cx="1045661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3B1AF-E993-5C04-1334-AED3BE55AEA8}"/>
              </a:ext>
            </a:extLst>
          </p:cNvPr>
          <p:cNvSpPr/>
          <p:nvPr/>
        </p:nvSpPr>
        <p:spPr>
          <a:xfrm>
            <a:off x="8703735" y="5197348"/>
            <a:ext cx="1045661" cy="3661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57" y="181588"/>
            <a:ext cx="8566485" cy="4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139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재호</dc:creator>
  <cp:lastModifiedBy>SSAFY</cp:lastModifiedBy>
  <cp:revision>20</cp:revision>
  <dcterms:created xsi:type="dcterms:W3CDTF">2023-05-14T05:27:20Z</dcterms:created>
  <dcterms:modified xsi:type="dcterms:W3CDTF">2023-05-16T08:55:21Z</dcterms:modified>
</cp:coreProperties>
</file>