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6DAF-1ABF-2E9F-C18B-64E3F4AA3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253FA-5D92-F6F4-02AC-ADD6F29E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E80D-2B7B-7444-9AF4-C95D217E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9F67E-5F87-D33F-67A9-AAAA7F46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D97B6-E32F-5A8E-3F04-2E43FB0A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1CC4D-BD91-C9A7-B2F8-D6FCE516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7297A-1990-D43A-5875-4AF9ED62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B7971-66C2-7B49-CD8C-CDE17D1A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5368C-4232-3C06-C23F-D9548340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DEAF0-A9AB-CA17-B385-C72D7E6E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AFA5D4-99BC-3087-672A-5C812C301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D419B-C809-BB7C-720F-389FB40C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89DE4-1FFB-5241-E859-DAFD3EEC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7963D-DC31-8B69-5676-4ECE904B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3B266-494A-83F2-CA9E-7280BA0D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A0AE7-B9E5-A9F1-6BE1-9C6B5AFF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EB9A9-E961-CA1B-B886-78360B18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48802-4E1B-B3D4-5F47-628B595E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6D50-6599-19D2-237B-F561BF84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31D09-BF06-0E3D-577D-24B1A23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B8264-E0F0-6AED-F3FA-E2337CAD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3B6E3-E406-0F92-0332-962769AC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F1167-411C-0D14-E918-D31EDE1C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04044-5BE3-82BC-A9B2-DD974FD4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9F6C8-CA0E-CAF0-B3D6-FA47ADF5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1A734-9117-CEE8-B8D2-EF6121C8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B0983-36FA-4D6C-7299-B5DD750AD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2C7BC-F328-CF2B-3058-20722A58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B33A1-A44C-F899-DE0A-7B70B6CC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78AC-C898-C861-CCC4-9ADB6598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4ABA4-70E2-53C7-AC3D-5555EE92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EA4B-5C64-50CA-8E55-FC2A69A4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8B875-5047-8D77-D05B-4F90B38E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4CF3C-3EAB-D917-FD3B-B5D4F54B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1DE1B-677A-3FCE-96DB-0C51D8E9D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3FB50E-5696-3315-6ADD-692690B5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A01EE-60E7-C68D-421C-CE003F79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E86EFF-CA70-9314-F0CB-777C3CF4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DB8FC-9BD4-5D9A-04E5-7CC50AF3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251D-5F69-BEE6-5FAE-E5DE59CC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BF190-332F-2A14-7E06-11C3AAEF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81A3F-2746-0B72-9EEC-1E8554D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0CD4D-3F06-0B88-EBB5-0A8E2777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D7814-064F-0FBC-CA87-5699A092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A0110-F2CA-8BF6-1177-EAAF3CE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224CF-E13A-CA7E-4A57-E55DFF4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4D3FA-C444-49BD-B58D-E046EB5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3716C-F0D1-B614-ED4E-638D033F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1FDDE-C1E1-6455-D799-A867577E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DDD58-77DD-B88D-AFAC-0A39B9BD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E1FF7-D226-3C6E-5B2A-CA660EEE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F33B9-1ADF-1C06-EFD9-1CBC1E3B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6F1CD-352D-B81E-1E1D-33289252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94EFC-5157-B763-D26E-8817525E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C3240-0CEB-2C1B-5688-E3165782F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037E0-20DC-C155-FAF8-FAD0A395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2FE31-B880-E943-28BE-731A627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F5706-6610-A1B5-D3DF-19285F6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30CE7-9696-A502-88C7-C56555D4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88FBA-99BE-80AC-9BCB-57EEDD73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5B498-870A-8A67-1BC5-EEFA4D81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F895-CFCB-4043-9E4B-B20E17F0A145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268B8-57F7-4D66-372D-5EE2000D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7C7F-5B50-420B-1409-113A742A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4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1A80AB-BC26-08BA-583C-0D74EB76FA4B}"/>
              </a:ext>
            </a:extLst>
          </p:cNvPr>
          <p:cNvSpPr/>
          <p:nvPr/>
        </p:nvSpPr>
        <p:spPr>
          <a:xfrm>
            <a:off x="2820941" y="1059202"/>
            <a:ext cx="2138986" cy="202999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54D6C0-DB61-174A-BBFA-2508D162A70E}"/>
              </a:ext>
            </a:extLst>
          </p:cNvPr>
          <p:cNvSpPr/>
          <p:nvPr/>
        </p:nvSpPr>
        <p:spPr>
          <a:xfrm>
            <a:off x="2820941" y="3585836"/>
            <a:ext cx="3194604" cy="213760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715E98-527C-8F96-B381-B046C9037973}"/>
              </a:ext>
            </a:extLst>
          </p:cNvPr>
          <p:cNvCxnSpPr>
            <a:cxnSpLocks/>
          </p:cNvCxnSpPr>
          <p:nvPr/>
        </p:nvCxnSpPr>
        <p:spPr>
          <a:xfrm>
            <a:off x="6216073" y="3585835"/>
            <a:ext cx="0" cy="226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02F9E3-F7B5-57FC-03DE-5C1FD989320F}"/>
              </a:ext>
            </a:extLst>
          </p:cNvPr>
          <p:cNvSpPr/>
          <p:nvPr/>
        </p:nvSpPr>
        <p:spPr>
          <a:xfrm>
            <a:off x="6416600" y="3585835"/>
            <a:ext cx="3194605" cy="213760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인기후기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1D01F-B61D-678D-5384-F012AF9D8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273" y="1081449"/>
            <a:ext cx="4334928" cy="20299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5276273" y="1059202"/>
            <a:ext cx="4334933" cy="205224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슬라이드</a:t>
            </a:r>
          </a:p>
        </p:txBody>
      </p:sp>
    </p:spTree>
    <p:extLst>
      <p:ext uri="{BB962C8B-B14F-4D97-AF65-F5344CB8AC3E}">
        <p14:creationId xmlns:p14="http://schemas.microsoft.com/office/powerpoint/2010/main" val="27631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E18A7B-D9C7-0634-9830-FF966971084C}"/>
              </a:ext>
            </a:extLst>
          </p:cNvPr>
          <p:cNvSpPr/>
          <p:nvPr/>
        </p:nvSpPr>
        <p:spPr>
          <a:xfrm>
            <a:off x="2313709" y="2196280"/>
            <a:ext cx="4382654" cy="34840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4382654" cy="9948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조회 검색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10843B-90EB-0EDD-F0B6-2E451B0541EC}"/>
              </a:ext>
            </a:extLst>
          </p:cNvPr>
          <p:cNvSpPr/>
          <p:nvPr/>
        </p:nvSpPr>
        <p:spPr>
          <a:xfrm>
            <a:off x="7148945" y="1049234"/>
            <a:ext cx="2618511" cy="463113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5217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7661564" cy="9948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2196280"/>
            <a:ext cx="7661564" cy="34840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95926C-7240-BDAF-8F0E-F7A5CE3A3B31}"/>
              </a:ext>
            </a:extLst>
          </p:cNvPr>
          <p:cNvSpPr/>
          <p:nvPr/>
        </p:nvSpPr>
        <p:spPr>
          <a:xfrm>
            <a:off x="2715491" y="2228015"/>
            <a:ext cx="7047346" cy="47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 날짜</a:t>
            </a:r>
          </a:p>
        </p:txBody>
      </p:sp>
    </p:spTree>
    <p:extLst>
      <p:ext uri="{BB962C8B-B14F-4D97-AF65-F5344CB8AC3E}">
        <p14:creationId xmlns:p14="http://schemas.microsoft.com/office/powerpoint/2010/main" val="6204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1777231"/>
            <a:ext cx="7661564" cy="390313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4292600" y="1019414"/>
            <a:ext cx="3420534" cy="57231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2730884" y="2060815"/>
            <a:ext cx="3420534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6FEC38-A648-623C-CD50-EC5B7B54C875}"/>
              </a:ext>
            </a:extLst>
          </p:cNvPr>
          <p:cNvSpPr/>
          <p:nvPr/>
        </p:nvSpPr>
        <p:spPr>
          <a:xfrm>
            <a:off x="2730884" y="2629514"/>
            <a:ext cx="7031183" cy="24408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272B4-6636-4151-645F-48A4A4D66FB8}"/>
              </a:ext>
            </a:extLst>
          </p:cNvPr>
          <p:cNvSpPr/>
          <p:nvPr/>
        </p:nvSpPr>
        <p:spPr>
          <a:xfrm>
            <a:off x="6970431" y="5205596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EC6C87-0A0A-A33A-C445-B2297D6AA97F}"/>
              </a:ext>
            </a:extLst>
          </p:cNvPr>
          <p:cNvSpPr/>
          <p:nvPr/>
        </p:nvSpPr>
        <p:spPr>
          <a:xfrm>
            <a:off x="8507104" y="5205596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3409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7661564" cy="9948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그룹플랜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412417-8BA4-18BA-71C7-112DCFF13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709" y="2340438"/>
            <a:ext cx="7661564" cy="11335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D4036-4C7D-78D9-D5B4-3B7ED40CB267}"/>
              </a:ext>
            </a:extLst>
          </p:cNvPr>
          <p:cNvSpPr/>
          <p:nvPr/>
        </p:nvSpPr>
        <p:spPr>
          <a:xfrm>
            <a:off x="8238067" y="2445169"/>
            <a:ext cx="1527079" cy="34259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8642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43EB2F-385D-6A17-3ADF-0B6ACB46E0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1"/>
          <a:stretch/>
        </p:blipFill>
        <p:spPr>
          <a:xfrm>
            <a:off x="2320636" y="4530441"/>
            <a:ext cx="7661564" cy="8662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2320637" y="1548065"/>
            <a:ext cx="3775364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 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F2F58-677D-1CA5-0893-E967F4065002}"/>
              </a:ext>
            </a:extLst>
          </p:cNvPr>
          <p:cNvSpPr/>
          <p:nvPr/>
        </p:nvSpPr>
        <p:spPr>
          <a:xfrm>
            <a:off x="6329220" y="1548065"/>
            <a:ext cx="1625227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수용 인원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2E362-C7D9-A66A-D00C-51F44B28ADAD}"/>
              </a:ext>
            </a:extLst>
          </p:cNvPr>
          <p:cNvSpPr/>
          <p:nvPr/>
        </p:nvSpPr>
        <p:spPr>
          <a:xfrm>
            <a:off x="7190564" y="5528733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8727237" y="5528733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8297D-FFD0-E842-A050-FDD57C2B9B9C}"/>
              </a:ext>
            </a:extLst>
          </p:cNvPr>
          <p:cNvSpPr/>
          <p:nvPr/>
        </p:nvSpPr>
        <p:spPr>
          <a:xfrm>
            <a:off x="2320637" y="2193631"/>
            <a:ext cx="2098964" cy="213869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53F1D-3BAF-C8B7-72BB-B94F666A3B1F}"/>
              </a:ext>
            </a:extLst>
          </p:cNvPr>
          <p:cNvSpPr/>
          <p:nvPr/>
        </p:nvSpPr>
        <p:spPr>
          <a:xfrm>
            <a:off x="4652820" y="2210948"/>
            <a:ext cx="2800925" cy="213869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B5362E-F1B6-736A-828A-EAEA108C0BC8}"/>
              </a:ext>
            </a:extLst>
          </p:cNvPr>
          <p:cNvSpPr/>
          <p:nvPr/>
        </p:nvSpPr>
        <p:spPr>
          <a:xfrm>
            <a:off x="7772400" y="2246740"/>
            <a:ext cx="2209799" cy="208558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여행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562987" y="960771"/>
            <a:ext cx="5133109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8204200" y="1560692"/>
            <a:ext cx="1761465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비공개 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공개</a:t>
            </a:r>
          </a:p>
        </p:txBody>
      </p:sp>
    </p:spTree>
    <p:extLst>
      <p:ext uri="{BB962C8B-B14F-4D97-AF65-F5344CB8AC3E}">
        <p14:creationId xmlns:p14="http://schemas.microsoft.com/office/powerpoint/2010/main" val="392636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7661564" cy="9948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여행후기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2196280"/>
            <a:ext cx="7661564" cy="34840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BC5BA2-1FED-FDBE-7E26-0A43F6657EEA}"/>
              </a:ext>
            </a:extLst>
          </p:cNvPr>
          <p:cNvSpPr/>
          <p:nvPr/>
        </p:nvSpPr>
        <p:spPr>
          <a:xfrm>
            <a:off x="2715491" y="2259436"/>
            <a:ext cx="7047346" cy="47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 날짜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좋아요 </a:t>
            </a:r>
          </a:p>
        </p:txBody>
      </p:sp>
    </p:spTree>
    <p:extLst>
      <p:ext uri="{BB962C8B-B14F-4D97-AF65-F5344CB8AC3E}">
        <p14:creationId xmlns:p14="http://schemas.microsoft.com/office/powerpoint/2010/main" val="128264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F75FA0-038A-83D0-EB25-9C80F6CD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7371"/>
            <a:ext cx="8633570" cy="459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1777231"/>
            <a:ext cx="7661564" cy="390313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4292600" y="1019414"/>
            <a:ext cx="3420534" cy="57231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여행 후기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2730884" y="2060815"/>
            <a:ext cx="3420534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6FEC38-A648-623C-CD50-EC5B7B54C875}"/>
              </a:ext>
            </a:extLst>
          </p:cNvPr>
          <p:cNvSpPr/>
          <p:nvPr/>
        </p:nvSpPr>
        <p:spPr>
          <a:xfrm>
            <a:off x="2730884" y="2629515"/>
            <a:ext cx="7031183" cy="192061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3F5ED1-0775-590B-203F-CDC7F5615043}"/>
              </a:ext>
            </a:extLst>
          </p:cNvPr>
          <p:cNvSpPr/>
          <p:nvPr/>
        </p:nvSpPr>
        <p:spPr>
          <a:xfrm>
            <a:off x="2730885" y="4702295"/>
            <a:ext cx="5676516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2EEC39-1952-117F-F195-8C3FD1FD8D2B}"/>
              </a:ext>
            </a:extLst>
          </p:cNvPr>
          <p:cNvSpPr/>
          <p:nvPr/>
        </p:nvSpPr>
        <p:spPr>
          <a:xfrm>
            <a:off x="8522083" y="4694106"/>
            <a:ext cx="1239984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835B1-52EA-FC4A-0975-B15E7DF87147}"/>
              </a:ext>
            </a:extLst>
          </p:cNvPr>
          <p:cNvSpPr/>
          <p:nvPr/>
        </p:nvSpPr>
        <p:spPr>
          <a:xfrm>
            <a:off x="7476067" y="5205596"/>
            <a:ext cx="1045661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3B1AF-E993-5C04-1334-AED3BE55AEA8}"/>
              </a:ext>
            </a:extLst>
          </p:cNvPr>
          <p:cNvSpPr/>
          <p:nvPr/>
        </p:nvSpPr>
        <p:spPr>
          <a:xfrm>
            <a:off x="8703735" y="5197348"/>
            <a:ext cx="1045661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902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재호</dc:creator>
  <cp:lastModifiedBy>함 재호</cp:lastModifiedBy>
  <cp:revision>2</cp:revision>
  <dcterms:created xsi:type="dcterms:W3CDTF">2023-05-14T05:27:20Z</dcterms:created>
  <dcterms:modified xsi:type="dcterms:W3CDTF">2023-05-14T07:08:08Z</dcterms:modified>
</cp:coreProperties>
</file>