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A2691E"/>
    <a:srgbClr val="E9B569"/>
    <a:srgbClr val="F2D4A8"/>
    <a:srgbClr val="BB7A1B"/>
    <a:srgbClr val="FFABAB"/>
    <a:srgbClr val="FFECAF"/>
    <a:srgbClr val="767171"/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5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4CB2D-82BA-8EBC-6291-D98582F8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A908E4-E103-706A-EA37-22EBFACC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E4073-3F63-27D1-D033-357BE1AB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2C650-AD3B-C666-6382-D19B748C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92DF4-F973-D82A-85A8-BD28262F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952AB-4F76-78A4-D2F0-524F3D87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ABFAD-D9ED-9346-9A74-E4074ACB5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CCD78-6AA1-726E-E37A-C7DB77D2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1DDCB-6CBF-672D-C172-9FC9BAB7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0D4B9-FE75-CFD6-07CE-93C5A99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1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8A4EDF-3EE8-11A1-B602-1D6881B47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B65EC-D9F0-29F5-94BF-15196F1CA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F564-1DF5-6B49-6B0F-344FA4A0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40127-769A-7CE1-CFE5-428FAF93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D7022-B660-F163-BC9D-D6D3D6E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8572-B9CB-AAD0-30C0-F0A040D9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0D020-BD2E-E82F-F1CE-268E3FAD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F9369-C164-D54E-8698-D63CCFD7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9B0B2-E2B9-26E4-19FA-968B628A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62B2C-CFFB-F4BC-9AE7-CF2ACED2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5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A34A8-22ED-8700-3E09-46CB387C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B30D7-725F-405B-6658-CF9FEF9B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467A1-4437-C4E3-3078-F200B992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F9D2D-8C45-34A4-6BA7-62B49246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75A09-7BC2-7CFE-E32C-9BCC10D3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BECAE-42C6-8F02-C7A5-EB50EB05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4611-B7BF-269F-A4FC-79D90DA76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E9495-B79C-9461-BB2B-2C17CB500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8AD7E-BC79-D563-EE67-5672169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F-D133-3675-468B-7793F76B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CC330-7D84-B488-532C-7C9B3A42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1B77E-A248-96A7-ED21-8CABFC8E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44B4D-5101-E6D5-C3F2-179C38B7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00DCD-7FAA-A16B-23FE-0E1C4FB3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88ED6D-BA8F-B015-2C87-EA881A5B3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C0599A-EB7C-E6C3-DC5B-379A1079A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5BAB82-C85E-9933-AA7B-F9CED89D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4B7842-2292-E4B8-51B9-972071BF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50D1E1-3160-8009-E982-9C068E20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1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7BF01-A545-9380-2590-A8B81FB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882B4B-A3E4-462E-5BB7-6A48D9D3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24874-DE95-FB90-52F4-AD4B8E2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AA7ED-7C43-11B7-8046-6B23C46F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5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383899-C314-3EA5-4B6A-81351252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C4ED1-994D-C18E-944A-50AEB1E3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B7DAB-CABB-07B2-A4EE-907065CA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1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4E4B4-33B4-255B-2A42-8D281789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3E91C-430D-C1BE-7740-FA2C5062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83E4E-76A0-3C4C-D6E1-D8D6F8A2C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92FF3-F03B-464C-83D4-48905F78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38341-9411-AF67-4F4B-9D443B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600A0-F458-A178-168A-3D5E27C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7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51983-775F-FE64-B5E6-818ED5ED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78B601-A499-BE06-6515-8687425EF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69DBA-0766-B860-0E86-84ECF441C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6547C-6FB7-B78B-2CF4-E61B677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25033-D10C-4AB2-8B60-8689ECD9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44E8C-9A4C-A9E7-A350-427F3B26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4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3AA01-5C9A-58AE-FED1-1513F796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69F3A-53A9-0201-F88E-F14FCC7A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30F8D-34B2-C8C4-5497-82C716537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DA26-94C3-49F0-977D-61C9BEE27B16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1CA74-341C-559D-E736-B9E7C53B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80454-6FAD-A334-C74B-D9EC159CF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89CE2C6-DF07-768A-EB04-401630D4AD13}"/>
              </a:ext>
            </a:extLst>
          </p:cNvPr>
          <p:cNvSpPr/>
          <p:nvPr/>
        </p:nvSpPr>
        <p:spPr>
          <a:xfrm rot="5400000">
            <a:off x="1034019" y="831536"/>
            <a:ext cx="1083478" cy="759126"/>
          </a:xfrm>
          <a:custGeom>
            <a:avLst/>
            <a:gdLst>
              <a:gd name="connsiteX0" fmla="*/ 0 w 902897"/>
              <a:gd name="connsiteY0" fmla="*/ 316302 h 632604"/>
              <a:gd name="connsiteX1" fmla="*/ 330681 w 902897"/>
              <a:gd name="connsiteY1" fmla="*/ 0 h 632604"/>
              <a:gd name="connsiteX2" fmla="*/ 902897 w 902897"/>
              <a:gd name="connsiteY2" fmla="*/ 0 h 632604"/>
              <a:gd name="connsiteX3" fmla="*/ 902896 w 902897"/>
              <a:gd name="connsiteY3" fmla="*/ 632604 h 632604"/>
              <a:gd name="connsiteX4" fmla="*/ 330681 w 902897"/>
              <a:gd name="connsiteY4" fmla="*/ 632604 h 63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897" h="632604">
                <a:moveTo>
                  <a:pt x="0" y="316302"/>
                </a:moveTo>
                <a:lnTo>
                  <a:pt x="330681" y="0"/>
                </a:lnTo>
                <a:lnTo>
                  <a:pt x="902897" y="0"/>
                </a:lnTo>
                <a:lnTo>
                  <a:pt x="902896" y="632604"/>
                </a:lnTo>
                <a:lnTo>
                  <a:pt x="330681" y="6326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EA068A-1201-C9F6-C036-A76DAFB8E975}"/>
              </a:ext>
            </a:extLst>
          </p:cNvPr>
          <p:cNvGrpSpPr/>
          <p:nvPr/>
        </p:nvGrpSpPr>
        <p:grpSpPr>
          <a:xfrm>
            <a:off x="2376850" y="669360"/>
            <a:ext cx="683414" cy="1083478"/>
            <a:chOff x="4802038" y="1391728"/>
            <a:chExt cx="1397479" cy="2215551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52881DD3-00B6-D386-4768-DE4F26C47F3B}"/>
                </a:ext>
              </a:extLst>
            </p:cNvPr>
            <p:cNvSpPr/>
            <p:nvPr/>
          </p:nvSpPr>
          <p:spPr>
            <a:xfrm>
              <a:off x="4802038" y="1391728"/>
              <a:ext cx="1397479" cy="13514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FC9138-F940-1B9C-974E-BC69B63C3BA3}"/>
                </a:ext>
              </a:extLst>
            </p:cNvPr>
            <p:cNvSpPr/>
            <p:nvPr/>
          </p:nvSpPr>
          <p:spPr>
            <a:xfrm>
              <a:off x="4984630" y="2743200"/>
              <a:ext cx="316302" cy="864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F695C15-23A3-EB85-D4CF-89549A847A3D}"/>
                </a:ext>
              </a:extLst>
            </p:cNvPr>
            <p:cNvSpPr/>
            <p:nvPr/>
          </p:nvSpPr>
          <p:spPr>
            <a:xfrm>
              <a:off x="5700622" y="2743200"/>
              <a:ext cx="316302" cy="864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3C9E8546-55CB-2ECB-4FB7-4E8D0CA8838A}"/>
              </a:ext>
            </a:extLst>
          </p:cNvPr>
          <p:cNvSpPr/>
          <p:nvPr/>
        </p:nvSpPr>
        <p:spPr>
          <a:xfrm>
            <a:off x="1186280" y="4496558"/>
            <a:ext cx="8759371" cy="646331"/>
          </a:xfrm>
          <a:prstGeom prst="rect">
            <a:avLst/>
          </a:prstGeom>
          <a:solidFill>
            <a:srgbClr val="934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6D0866B-2B32-21FF-99D6-4CAC873A9BA6}"/>
              </a:ext>
            </a:extLst>
          </p:cNvPr>
          <p:cNvSpPr txBox="1"/>
          <p:nvPr/>
        </p:nvSpPr>
        <p:spPr>
          <a:xfrm>
            <a:off x="3486794" y="4463143"/>
            <a:ext cx="415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rPr>
              <a:t>Finish!</a:t>
            </a:r>
            <a:endParaRPr lang="zh-CN" altLang="en-US" sz="36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CF1A4E8-5E9B-60A4-496E-270933585652}"/>
              </a:ext>
            </a:extLst>
          </p:cNvPr>
          <p:cNvGrpSpPr/>
          <p:nvPr/>
        </p:nvGrpSpPr>
        <p:grpSpPr>
          <a:xfrm>
            <a:off x="6060596" y="1380444"/>
            <a:ext cx="1477143" cy="2024744"/>
            <a:chOff x="1661886" y="3214914"/>
            <a:chExt cx="1477143" cy="202474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6D61BDA-778C-B5B0-B119-98FA32B5E9B0}"/>
                </a:ext>
              </a:extLst>
            </p:cNvPr>
            <p:cNvSpPr/>
            <p:nvPr/>
          </p:nvSpPr>
          <p:spPr>
            <a:xfrm>
              <a:off x="1661886" y="3214914"/>
              <a:ext cx="82830" cy="2024744"/>
            </a:xfrm>
            <a:prstGeom prst="rect">
              <a:avLst/>
            </a:prstGeom>
            <a:solidFill>
              <a:srgbClr val="A269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9384454-D471-F862-49A1-1CF5665562FB}"/>
                </a:ext>
              </a:extLst>
            </p:cNvPr>
            <p:cNvSpPr/>
            <p:nvPr/>
          </p:nvSpPr>
          <p:spPr>
            <a:xfrm>
              <a:off x="1744716" y="3247126"/>
              <a:ext cx="1394313" cy="878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CCBE4DCC-C61E-2D85-D324-FC56C9609C0F}"/>
                </a:ext>
              </a:extLst>
            </p:cNvPr>
            <p:cNvSpPr/>
            <p:nvPr/>
          </p:nvSpPr>
          <p:spPr>
            <a:xfrm>
              <a:off x="2181877" y="3431194"/>
              <a:ext cx="501584" cy="26689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3F39997-E9F1-6018-7EF1-BA78A00E953F}"/>
                </a:ext>
              </a:extLst>
            </p:cNvPr>
            <p:cNvSpPr/>
            <p:nvPr/>
          </p:nvSpPr>
          <p:spPr>
            <a:xfrm>
              <a:off x="2267009" y="3698092"/>
              <a:ext cx="107104" cy="2911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81615B0-0B56-9385-966F-5B6108FBEEED}"/>
                </a:ext>
              </a:extLst>
            </p:cNvPr>
            <p:cNvSpPr/>
            <p:nvPr/>
          </p:nvSpPr>
          <p:spPr>
            <a:xfrm>
              <a:off x="2494793" y="3698092"/>
              <a:ext cx="107104" cy="2911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乘号 59">
            <a:extLst>
              <a:ext uri="{FF2B5EF4-FFF2-40B4-BE49-F238E27FC236}">
                <a16:creationId xmlns:a16="http://schemas.microsoft.com/office/drawing/2014/main" id="{682AF252-88E2-589B-7DA1-A574A15FE159}"/>
              </a:ext>
            </a:extLst>
          </p:cNvPr>
          <p:cNvSpPr/>
          <p:nvPr/>
        </p:nvSpPr>
        <p:spPr>
          <a:xfrm>
            <a:off x="2195513" y="1685592"/>
            <a:ext cx="2072021" cy="2072021"/>
          </a:xfrm>
          <a:prstGeom prst="mathMultiply">
            <a:avLst>
              <a:gd name="adj1" fmla="val 514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025B444F-7036-652B-C2AC-E977841FE504}"/>
              </a:ext>
            </a:extLst>
          </p:cNvPr>
          <p:cNvSpPr/>
          <p:nvPr/>
        </p:nvSpPr>
        <p:spPr>
          <a:xfrm>
            <a:off x="1346482" y="888435"/>
            <a:ext cx="458548" cy="680014"/>
          </a:xfrm>
          <a:custGeom>
            <a:avLst/>
            <a:gdLst>
              <a:gd name="connsiteX0" fmla="*/ 186696 w 458548"/>
              <a:gd name="connsiteY0" fmla="*/ 0 h 680014"/>
              <a:gd name="connsiteX1" fmla="*/ 271853 w 458548"/>
              <a:gd name="connsiteY1" fmla="*/ 0 h 680014"/>
              <a:gd name="connsiteX2" fmla="*/ 271853 w 458548"/>
              <a:gd name="connsiteY2" fmla="*/ 372040 h 680014"/>
              <a:gd name="connsiteX3" fmla="*/ 458548 w 458548"/>
              <a:gd name="connsiteY3" fmla="*/ 372040 h 680014"/>
              <a:gd name="connsiteX4" fmla="*/ 458548 w 458548"/>
              <a:gd name="connsiteY4" fmla="*/ 680014 h 680014"/>
              <a:gd name="connsiteX5" fmla="*/ 0 w 458548"/>
              <a:gd name="connsiteY5" fmla="*/ 680014 h 680014"/>
              <a:gd name="connsiteX6" fmla="*/ 0 w 458548"/>
              <a:gd name="connsiteY6" fmla="*/ 372040 h 680014"/>
              <a:gd name="connsiteX7" fmla="*/ 186696 w 458548"/>
              <a:gd name="connsiteY7" fmla="*/ 372040 h 6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548" h="680014">
                <a:moveTo>
                  <a:pt x="186696" y="0"/>
                </a:moveTo>
                <a:lnTo>
                  <a:pt x="271853" y="0"/>
                </a:lnTo>
                <a:lnTo>
                  <a:pt x="271853" y="372040"/>
                </a:lnTo>
                <a:lnTo>
                  <a:pt x="458548" y="372040"/>
                </a:lnTo>
                <a:lnTo>
                  <a:pt x="458548" y="680014"/>
                </a:lnTo>
                <a:lnTo>
                  <a:pt x="0" y="680014"/>
                </a:lnTo>
                <a:lnTo>
                  <a:pt x="0" y="372040"/>
                </a:lnTo>
                <a:lnTo>
                  <a:pt x="186696" y="3720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9A74240B-E7D0-70CB-E878-6C511896EEE4}"/>
              </a:ext>
            </a:extLst>
          </p:cNvPr>
          <p:cNvSpPr/>
          <p:nvPr/>
        </p:nvSpPr>
        <p:spPr>
          <a:xfrm>
            <a:off x="4636022" y="2748986"/>
            <a:ext cx="458548" cy="680014"/>
          </a:xfrm>
          <a:custGeom>
            <a:avLst/>
            <a:gdLst>
              <a:gd name="connsiteX0" fmla="*/ 186696 w 458548"/>
              <a:gd name="connsiteY0" fmla="*/ 0 h 680014"/>
              <a:gd name="connsiteX1" fmla="*/ 271853 w 458548"/>
              <a:gd name="connsiteY1" fmla="*/ 0 h 680014"/>
              <a:gd name="connsiteX2" fmla="*/ 271853 w 458548"/>
              <a:gd name="connsiteY2" fmla="*/ 372040 h 680014"/>
              <a:gd name="connsiteX3" fmla="*/ 458548 w 458548"/>
              <a:gd name="connsiteY3" fmla="*/ 372040 h 680014"/>
              <a:gd name="connsiteX4" fmla="*/ 458548 w 458548"/>
              <a:gd name="connsiteY4" fmla="*/ 680014 h 680014"/>
              <a:gd name="connsiteX5" fmla="*/ 0 w 458548"/>
              <a:gd name="connsiteY5" fmla="*/ 680014 h 680014"/>
              <a:gd name="connsiteX6" fmla="*/ 0 w 458548"/>
              <a:gd name="connsiteY6" fmla="*/ 372040 h 680014"/>
              <a:gd name="connsiteX7" fmla="*/ 186696 w 458548"/>
              <a:gd name="connsiteY7" fmla="*/ 372040 h 6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548" h="680014">
                <a:moveTo>
                  <a:pt x="186696" y="0"/>
                </a:moveTo>
                <a:lnTo>
                  <a:pt x="271853" y="0"/>
                </a:lnTo>
                <a:lnTo>
                  <a:pt x="271853" y="372040"/>
                </a:lnTo>
                <a:lnTo>
                  <a:pt x="458548" y="372040"/>
                </a:lnTo>
                <a:lnTo>
                  <a:pt x="458548" y="680014"/>
                </a:lnTo>
                <a:lnTo>
                  <a:pt x="0" y="680014"/>
                </a:lnTo>
                <a:lnTo>
                  <a:pt x="0" y="372040"/>
                </a:lnTo>
                <a:lnTo>
                  <a:pt x="186696" y="3720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E0117D6F-9BAE-B56B-3759-3B94F180768E}"/>
              </a:ext>
            </a:extLst>
          </p:cNvPr>
          <p:cNvSpPr/>
          <p:nvPr/>
        </p:nvSpPr>
        <p:spPr>
          <a:xfrm flipH="1">
            <a:off x="3580923" y="2606043"/>
            <a:ext cx="686753" cy="822956"/>
          </a:xfrm>
          <a:custGeom>
            <a:avLst/>
            <a:gdLst>
              <a:gd name="connsiteX0" fmla="*/ 686753 w 686753"/>
              <a:gd name="connsiteY0" fmla="*/ 189546 h 822956"/>
              <a:gd name="connsiteX1" fmla="*/ 584834 w 686753"/>
              <a:gd name="connsiteY1" fmla="*/ 189546 h 822956"/>
              <a:gd name="connsiteX2" fmla="*/ 293846 w 686753"/>
              <a:gd name="connsiteY2" fmla="*/ 386711 h 822956"/>
              <a:gd name="connsiteX3" fmla="*/ 293846 w 686753"/>
              <a:gd name="connsiteY3" fmla="*/ 822956 h 822956"/>
              <a:gd name="connsiteX4" fmla="*/ 392906 w 686753"/>
              <a:gd name="connsiteY4" fmla="*/ 822956 h 822956"/>
              <a:gd name="connsiteX5" fmla="*/ 392906 w 686753"/>
              <a:gd name="connsiteY5" fmla="*/ 386711 h 822956"/>
              <a:gd name="connsiteX6" fmla="*/ 395765 w 686753"/>
              <a:gd name="connsiteY6" fmla="*/ 386711 h 822956"/>
              <a:gd name="connsiteX7" fmla="*/ 686753 w 686753"/>
              <a:gd name="connsiteY7" fmla="*/ 0 h 822956"/>
              <a:gd name="connsiteX8" fmla="*/ 0 w 686753"/>
              <a:gd name="connsiteY8" fmla="*/ 0 h 822956"/>
              <a:gd name="connsiteX9" fmla="*/ 0 w 686753"/>
              <a:gd name="connsiteY9" fmla="*/ 189545 h 822956"/>
              <a:gd name="connsiteX10" fmla="*/ 686753 w 686753"/>
              <a:gd name="connsiteY10" fmla="*/ 189545 h 82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6753" h="822956">
                <a:moveTo>
                  <a:pt x="686753" y="189546"/>
                </a:moveTo>
                <a:lnTo>
                  <a:pt x="584834" y="189546"/>
                </a:lnTo>
                <a:lnTo>
                  <a:pt x="293846" y="386711"/>
                </a:lnTo>
                <a:lnTo>
                  <a:pt x="293846" y="822956"/>
                </a:lnTo>
                <a:lnTo>
                  <a:pt x="392906" y="822956"/>
                </a:lnTo>
                <a:lnTo>
                  <a:pt x="392906" y="386711"/>
                </a:lnTo>
                <a:lnTo>
                  <a:pt x="395765" y="386711"/>
                </a:lnTo>
                <a:close/>
                <a:moveTo>
                  <a:pt x="686753" y="0"/>
                </a:moveTo>
                <a:lnTo>
                  <a:pt x="0" y="0"/>
                </a:lnTo>
                <a:lnTo>
                  <a:pt x="0" y="189545"/>
                </a:lnTo>
                <a:lnTo>
                  <a:pt x="686753" y="18954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59933D-4ACB-7ECA-2202-657F03E399C5}"/>
              </a:ext>
            </a:extLst>
          </p:cNvPr>
          <p:cNvSpPr/>
          <p:nvPr/>
        </p:nvSpPr>
        <p:spPr>
          <a:xfrm>
            <a:off x="5233898" y="2073275"/>
            <a:ext cx="1481138" cy="1481138"/>
          </a:xfrm>
          <a:prstGeom prst="rect">
            <a:avLst/>
          </a:prstGeom>
          <a:solidFill>
            <a:srgbClr val="FFFF00">
              <a:alpha val="30196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4818D5D-2F6E-D209-6B00-4AD0DD5433D0}"/>
              </a:ext>
            </a:extLst>
          </p:cNvPr>
          <p:cNvSpPr/>
          <p:nvPr/>
        </p:nvSpPr>
        <p:spPr>
          <a:xfrm>
            <a:off x="5483929" y="2453879"/>
            <a:ext cx="981075" cy="719930"/>
          </a:xfrm>
          <a:custGeom>
            <a:avLst/>
            <a:gdLst>
              <a:gd name="connsiteX0" fmla="*/ 0 w 981075"/>
              <a:gd name="connsiteY0" fmla="*/ 293686 h 719930"/>
              <a:gd name="connsiteX1" fmla="*/ 981075 w 981075"/>
              <a:gd name="connsiteY1" fmla="*/ 293686 h 719930"/>
              <a:gd name="connsiteX2" fmla="*/ 981075 w 981075"/>
              <a:gd name="connsiteY2" fmla="*/ 415924 h 719930"/>
              <a:gd name="connsiteX3" fmla="*/ 795339 w 981075"/>
              <a:gd name="connsiteY3" fmla="*/ 415924 h 719930"/>
              <a:gd name="connsiteX4" fmla="*/ 795339 w 981075"/>
              <a:gd name="connsiteY4" fmla="*/ 719930 h 719930"/>
              <a:gd name="connsiteX5" fmla="*/ 630239 w 981075"/>
              <a:gd name="connsiteY5" fmla="*/ 719930 h 719930"/>
              <a:gd name="connsiteX6" fmla="*/ 630239 w 981075"/>
              <a:gd name="connsiteY6" fmla="*/ 518319 h 719930"/>
              <a:gd name="connsiteX7" fmla="*/ 630238 w 981075"/>
              <a:gd name="connsiteY7" fmla="*/ 518319 h 719930"/>
              <a:gd name="connsiteX8" fmla="*/ 527843 w 981075"/>
              <a:gd name="connsiteY8" fmla="*/ 415924 h 719930"/>
              <a:gd name="connsiteX9" fmla="*/ 0 w 981075"/>
              <a:gd name="connsiteY9" fmla="*/ 415924 h 719930"/>
              <a:gd name="connsiteX10" fmla="*/ 428626 w 981075"/>
              <a:gd name="connsiteY10" fmla="*/ 0 h 719930"/>
              <a:gd name="connsiteX11" fmla="*/ 831851 w 981075"/>
              <a:gd name="connsiteY11" fmla="*/ 0 h 719930"/>
              <a:gd name="connsiteX12" fmla="*/ 949326 w 981075"/>
              <a:gd name="connsiteY12" fmla="*/ 117475 h 719930"/>
              <a:gd name="connsiteX13" fmla="*/ 831851 w 981075"/>
              <a:gd name="connsiteY13" fmla="*/ 234950 h 719930"/>
              <a:gd name="connsiteX14" fmla="*/ 428626 w 981075"/>
              <a:gd name="connsiteY14" fmla="*/ 234950 h 719930"/>
              <a:gd name="connsiteX15" fmla="*/ 311151 w 981075"/>
              <a:gd name="connsiteY15" fmla="*/ 117475 h 719930"/>
              <a:gd name="connsiteX16" fmla="*/ 428626 w 981075"/>
              <a:gd name="connsiteY16" fmla="*/ 0 h 71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81075" h="719930">
                <a:moveTo>
                  <a:pt x="0" y="293686"/>
                </a:moveTo>
                <a:lnTo>
                  <a:pt x="981075" y="293686"/>
                </a:lnTo>
                <a:lnTo>
                  <a:pt x="981075" y="415924"/>
                </a:lnTo>
                <a:lnTo>
                  <a:pt x="795339" y="415924"/>
                </a:lnTo>
                <a:lnTo>
                  <a:pt x="795339" y="719930"/>
                </a:lnTo>
                <a:lnTo>
                  <a:pt x="630239" y="719930"/>
                </a:lnTo>
                <a:lnTo>
                  <a:pt x="630239" y="518319"/>
                </a:lnTo>
                <a:lnTo>
                  <a:pt x="630238" y="518319"/>
                </a:lnTo>
                <a:cubicBezTo>
                  <a:pt x="573687" y="518319"/>
                  <a:pt x="527843" y="472475"/>
                  <a:pt x="527843" y="415924"/>
                </a:cubicBezTo>
                <a:lnTo>
                  <a:pt x="0" y="415924"/>
                </a:lnTo>
                <a:close/>
                <a:moveTo>
                  <a:pt x="428626" y="0"/>
                </a:moveTo>
                <a:lnTo>
                  <a:pt x="831851" y="0"/>
                </a:lnTo>
                <a:cubicBezTo>
                  <a:pt x="896731" y="0"/>
                  <a:pt x="949326" y="52595"/>
                  <a:pt x="949326" y="117475"/>
                </a:cubicBezTo>
                <a:cubicBezTo>
                  <a:pt x="949326" y="182355"/>
                  <a:pt x="896731" y="234950"/>
                  <a:pt x="831851" y="234950"/>
                </a:cubicBezTo>
                <a:lnTo>
                  <a:pt x="428626" y="234950"/>
                </a:lnTo>
                <a:cubicBezTo>
                  <a:pt x="363746" y="234950"/>
                  <a:pt x="311151" y="182355"/>
                  <a:pt x="311151" y="117475"/>
                </a:cubicBezTo>
                <a:cubicBezTo>
                  <a:pt x="311151" y="52595"/>
                  <a:pt x="363746" y="0"/>
                  <a:pt x="428626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2054B3-0F4E-015D-5112-04BA450E008F}"/>
              </a:ext>
            </a:extLst>
          </p:cNvPr>
          <p:cNvSpPr/>
          <p:nvPr/>
        </p:nvSpPr>
        <p:spPr>
          <a:xfrm>
            <a:off x="6234114" y="2143125"/>
            <a:ext cx="1481138" cy="1481138"/>
          </a:xfrm>
          <a:prstGeom prst="rect">
            <a:avLst/>
          </a:prstGeom>
          <a:solidFill>
            <a:srgbClr val="FFFF00">
              <a:alpha val="30196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D29F878-D1EE-3A99-D5D9-2CFA5E528C00}"/>
              </a:ext>
            </a:extLst>
          </p:cNvPr>
          <p:cNvSpPr/>
          <p:nvPr/>
        </p:nvSpPr>
        <p:spPr>
          <a:xfrm flipH="1">
            <a:off x="6505575" y="2393949"/>
            <a:ext cx="923925" cy="1035050"/>
          </a:xfrm>
          <a:custGeom>
            <a:avLst/>
            <a:gdLst>
              <a:gd name="connsiteX0" fmla="*/ 923925 w 923925"/>
              <a:gd name="connsiteY0" fmla="*/ 0 h 1035050"/>
              <a:gd name="connsiteX1" fmla="*/ 0 w 923925"/>
              <a:gd name="connsiteY1" fmla="*/ 0 h 1035050"/>
              <a:gd name="connsiteX2" fmla="*/ 0 w 923925"/>
              <a:gd name="connsiteY2" fmla="*/ 158750 h 1035050"/>
              <a:gd name="connsiteX3" fmla="*/ 668735 w 923925"/>
              <a:gd name="connsiteY3" fmla="*/ 158750 h 1035050"/>
              <a:gd name="connsiteX4" fmla="*/ 422674 w 923925"/>
              <a:gd name="connsiteY4" fmla="*/ 444897 h 1035050"/>
              <a:gd name="connsiteX5" fmla="*/ 422673 w 923925"/>
              <a:gd name="connsiteY5" fmla="*/ 444897 h 1035050"/>
              <a:gd name="connsiteX6" fmla="*/ 422673 w 923925"/>
              <a:gd name="connsiteY6" fmla="*/ 1035050 h 1035050"/>
              <a:gd name="connsiteX7" fmla="*/ 501254 w 923925"/>
              <a:gd name="connsiteY7" fmla="*/ 1035050 h 1035050"/>
              <a:gd name="connsiteX8" fmla="*/ 501254 w 923925"/>
              <a:gd name="connsiteY8" fmla="*/ 444897 h 1035050"/>
              <a:gd name="connsiteX9" fmla="*/ 498874 w 923925"/>
              <a:gd name="connsiteY9" fmla="*/ 444897 h 1035050"/>
              <a:gd name="connsiteX10" fmla="*/ 744935 w 923925"/>
              <a:gd name="connsiteY10" fmla="*/ 158750 h 1035050"/>
              <a:gd name="connsiteX11" fmla="*/ 923925 w 923925"/>
              <a:gd name="connsiteY11" fmla="*/ 158750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3925" h="1035050">
                <a:moveTo>
                  <a:pt x="923925" y="0"/>
                </a:moveTo>
                <a:lnTo>
                  <a:pt x="0" y="0"/>
                </a:lnTo>
                <a:lnTo>
                  <a:pt x="0" y="158750"/>
                </a:lnTo>
                <a:lnTo>
                  <a:pt x="668735" y="158750"/>
                </a:lnTo>
                <a:lnTo>
                  <a:pt x="422674" y="444897"/>
                </a:lnTo>
                <a:lnTo>
                  <a:pt x="422673" y="444897"/>
                </a:lnTo>
                <a:lnTo>
                  <a:pt x="422673" y="1035050"/>
                </a:lnTo>
                <a:lnTo>
                  <a:pt x="501254" y="1035050"/>
                </a:lnTo>
                <a:lnTo>
                  <a:pt x="501254" y="444897"/>
                </a:lnTo>
                <a:lnTo>
                  <a:pt x="498874" y="444897"/>
                </a:lnTo>
                <a:lnTo>
                  <a:pt x="744935" y="158750"/>
                </a:lnTo>
                <a:lnTo>
                  <a:pt x="923925" y="15875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4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2A1031C8-0C79-3282-FE6B-C40168FA60E2}"/>
              </a:ext>
            </a:extLst>
          </p:cNvPr>
          <p:cNvGrpSpPr/>
          <p:nvPr/>
        </p:nvGrpSpPr>
        <p:grpSpPr>
          <a:xfrm>
            <a:off x="2460172" y="1853512"/>
            <a:ext cx="3461658" cy="3741744"/>
            <a:chOff x="2460172" y="1853512"/>
            <a:chExt cx="3461658" cy="3741744"/>
          </a:xfrm>
        </p:grpSpPr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3E0F6203-8527-25AB-E554-2A2E71E6DE9C}"/>
                </a:ext>
              </a:extLst>
            </p:cNvPr>
            <p:cNvSpPr/>
            <p:nvPr/>
          </p:nvSpPr>
          <p:spPr>
            <a:xfrm>
              <a:off x="3860800" y="2134914"/>
              <a:ext cx="2061030" cy="2175829"/>
            </a:xfrm>
            <a:custGeom>
              <a:avLst/>
              <a:gdLst>
                <a:gd name="connsiteX0" fmla="*/ 356231 w 2061030"/>
                <a:gd name="connsiteY0" fmla="*/ 0 h 2175829"/>
                <a:gd name="connsiteX1" fmla="*/ 507168 w 2061030"/>
                <a:gd name="connsiteY1" fmla="*/ 7621 h 2175829"/>
                <a:gd name="connsiteX2" fmla="*/ 2061030 w 2061030"/>
                <a:gd name="connsiteY2" fmla="*/ 1729514 h 2175829"/>
                <a:gd name="connsiteX3" fmla="*/ 2052094 w 2061030"/>
                <a:gd name="connsiteY3" fmla="*/ 1906481 h 2175829"/>
                <a:gd name="connsiteX4" fmla="*/ 2049226 w 2061030"/>
                <a:gd name="connsiteY4" fmla="*/ 1925272 h 2175829"/>
                <a:gd name="connsiteX5" fmla="*/ 2008356 w 2061030"/>
                <a:gd name="connsiteY5" fmla="*/ 1955834 h 2175829"/>
                <a:gd name="connsiteX6" fmla="*/ 1288143 w 2061030"/>
                <a:gd name="connsiteY6" fmla="*/ 2175829 h 2175829"/>
                <a:gd name="connsiteX7" fmla="*/ 0 w 2061030"/>
                <a:gd name="connsiteY7" fmla="*/ 887686 h 2175829"/>
                <a:gd name="connsiteX8" fmla="*/ 294149 w 2061030"/>
                <a:gd name="connsiteY8" fmla="*/ 68307 h 2175829"/>
                <a:gd name="connsiteX9" fmla="*/ 356231 w 2061030"/>
                <a:gd name="connsiteY9" fmla="*/ 0 h 217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61030" h="2175829">
                  <a:moveTo>
                    <a:pt x="356231" y="0"/>
                  </a:moveTo>
                  <a:lnTo>
                    <a:pt x="507168" y="7621"/>
                  </a:lnTo>
                  <a:cubicBezTo>
                    <a:pt x="1379949" y="96257"/>
                    <a:pt x="2061030" y="833349"/>
                    <a:pt x="2061030" y="1729514"/>
                  </a:cubicBezTo>
                  <a:cubicBezTo>
                    <a:pt x="2061030" y="1789259"/>
                    <a:pt x="2058003" y="1848296"/>
                    <a:pt x="2052094" y="1906481"/>
                  </a:cubicBezTo>
                  <a:lnTo>
                    <a:pt x="2049226" y="1925272"/>
                  </a:lnTo>
                  <a:lnTo>
                    <a:pt x="2008356" y="1955834"/>
                  </a:lnTo>
                  <a:cubicBezTo>
                    <a:pt x="1802767" y="2094728"/>
                    <a:pt x="1554926" y="2175829"/>
                    <a:pt x="1288143" y="2175829"/>
                  </a:cubicBezTo>
                  <a:cubicBezTo>
                    <a:pt x="576721" y="2175829"/>
                    <a:pt x="0" y="1599108"/>
                    <a:pt x="0" y="887686"/>
                  </a:cubicBezTo>
                  <a:cubicBezTo>
                    <a:pt x="0" y="576439"/>
                    <a:pt x="110388" y="290974"/>
                    <a:pt x="294149" y="68307"/>
                  </a:cubicBezTo>
                  <a:lnTo>
                    <a:pt x="356231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A873FF24-11B7-38FC-CEB1-B613513D194A}"/>
                </a:ext>
              </a:extLst>
            </p:cNvPr>
            <p:cNvSpPr/>
            <p:nvPr/>
          </p:nvSpPr>
          <p:spPr>
            <a:xfrm>
              <a:off x="2460172" y="2133598"/>
              <a:ext cx="3449854" cy="3461658"/>
            </a:xfrm>
            <a:custGeom>
              <a:avLst/>
              <a:gdLst>
                <a:gd name="connsiteX0" fmla="*/ 1730829 w 3449854"/>
                <a:gd name="connsiteY0" fmla="*/ 0 h 3461658"/>
                <a:gd name="connsiteX1" fmla="*/ 1756859 w 3449854"/>
                <a:gd name="connsiteY1" fmla="*/ 1315 h 3461658"/>
                <a:gd name="connsiteX2" fmla="*/ 1694777 w 3449854"/>
                <a:gd name="connsiteY2" fmla="*/ 69622 h 3461658"/>
                <a:gd name="connsiteX3" fmla="*/ 1400628 w 3449854"/>
                <a:gd name="connsiteY3" fmla="*/ 889001 h 3461658"/>
                <a:gd name="connsiteX4" fmla="*/ 2688771 w 3449854"/>
                <a:gd name="connsiteY4" fmla="*/ 2177144 h 3461658"/>
                <a:gd name="connsiteX5" fmla="*/ 3408984 w 3449854"/>
                <a:gd name="connsiteY5" fmla="*/ 1957149 h 3461658"/>
                <a:gd name="connsiteX6" fmla="*/ 3449854 w 3449854"/>
                <a:gd name="connsiteY6" fmla="*/ 1926587 h 3461658"/>
                <a:gd name="connsiteX7" fmla="*/ 3426494 w 3449854"/>
                <a:gd name="connsiteY7" fmla="*/ 2079651 h 3461658"/>
                <a:gd name="connsiteX8" fmla="*/ 1730829 w 3449854"/>
                <a:gd name="connsiteY8" fmla="*/ 3461658 h 3461658"/>
                <a:gd name="connsiteX9" fmla="*/ 0 w 3449854"/>
                <a:gd name="connsiteY9" fmla="*/ 1730829 h 3461658"/>
                <a:gd name="connsiteX10" fmla="*/ 1730829 w 3449854"/>
                <a:gd name="connsiteY10" fmla="*/ 0 h 3461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49854" h="3461658">
                  <a:moveTo>
                    <a:pt x="1730829" y="0"/>
                  </a:moveTo>
                  <a:lnTo>
                    <a:pt x="1756859" y="1315"/>
                  </a:lnTo>
                  <a:lnTo>
                    <a:pt x="1694777" y="69622"/>
                  </a:lnTo>
                  <a:cubicBezTo>
                    <a:pt x="1511016" y="292289"/>
                    <a:pt x="1400628" y="577754"/>
                    <a:pt x="1400628" y="889001"/>
                  </a:cubicBezTo>
                  <a:cubicBezTo>
                    <a:pt x="1400628" y="1600423"/>
                    <a:pt x="1977349" y="2177144"/>
                    <a:pt x="2688771" y="2177144"/>
                  </a:cubicBezTo>
                  <a:cubicBezTo>
                    <a:pt x="2955554" y="2177144"/>
                    <a:pt x="3203395" y="2096043"/>
                    <a:pt x="3408984" y="1957149"/>
                  </a:cubicBezTo>
                  <a:lnTo>
                    <a:pt x="3449854" y="1926587"/>
                  </a:lnTo>
                  <a:lnTo>
                    <a:pt x="3426494" y="2079651"/>
                  </a:lnTo>
                  <a:cubicBezTo>
                    <a:pt x="3265101" y="2868361"/>
                    <a:pt x="2567250" y="3461658"/>
                    <a:pt x="1730829" y="3461658"/>
                  </a:cubicBezTo>
                  <a:cubicBezTo>
                    <a:pt x="774919" y="3461658"/>
                    <a:pt x="0" y="2686739"/>
                    <a:pt x="0" y="1730829"/>
                  </a:cubicBezTo>
                  <a:cubicBezTo>
                    <a:pt x="0" y="774919"/>
                    <a:pt x="774919" y="0"/>
                    <a:pt x="173082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8316334F-2700-134C-0860-B186F1D6AC69}"/>
                </a:ext>
              </a:extLst>
            </p:cNvPr>
            <p:cNvSpPr/>
            <p:nvPr/>
          </p:nvSpPr>
          <p:spPr>
            <a:xfrm rot="19808641">
              <a:off x="2599131" y="1853512"/>
              <a:ext cx="1017170" cy="87687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81">
              <a:extLst>
                <a:ext uri="{FF2B5EF4-FFF2-40B4-BE49-F238E27FC236}">
                  <a16:creationId xmlns:a16="http://schemas.microsoft.com/office/drawing/2014/main" id="{68A2301F-365B-038E-C5B3-43C48F8A22E3}"/>
                </a:ext>
              </a:extLst>
            </p:cNvPr>
            <p:cNvSpPr/>
            <p:nvPr/>
          </p:nvSpPr>
          <p:spPr>
            <a:xfrm rot="1791359" flipH="1">
              <a:off x="4835829" y="1918827"/>
              <a:ext cx="1017170" cy="876870"/>
            </a:xfrm>
            <a:prstGeom prst="triangl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C9F4D4B-5B44-0100-A4C4-C8FEF5B98CC4}"/>
                </a:ext>
              </a:extLst>
            </p:cNvPr>
            <p:cNvSpPr/>
            <p:nvPr/>
          </p:nvSpPr>
          <p:spPr>
            <a:xfrm>
              <a:off x="3374571" y="3570514"/>
              <a:ext cx="341086" cy="341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6C107C7-BC4B-CAD1-3503-CB109A99244A}"/>
                </a:ext>
              </a:extLst>
            </p:cNvPr>
            <p:cNvSpPr/>
            <p:nvPr/>
          </p:nvSpPr>
          <p:spPr>
            <a:xfrm>
              <a:off x="4682356" y="3570514"/>
              <a:ext cx="341086" cy="341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84">
              <a:extLst>
                <a:ext uri="{FF2B5EF4-FFF2-40B4-BE49-F238E27FC236}">
                  <a16:creationId xmlns:a16="http://schemas.microsoft.com/office/drawing/2014/main" id="{61696B63-06CE-47A8-626D-A16A06A8936E}"/>
                </a:ext>
              </a:extLst>
            </p:cNvPr>
            <p:cNvSpPr/>
            <p:nvPr/>
          </p:nvSpPr>
          <p:spPr>
            <a:xfrm>
              <a:off x="3919923" y="4491910"/>
              <a:ext cx="530352" cy="457200"/>
            </a:xfrm>
            <a:prstGeom prst="triangle">
              <a:avLst/>
            </a:prstGeom>
            <a:solidFill>
              <a:srgbClr val="F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6FA5F751-1CB8-9CE8-674A-E40C935C6B3A}"/>
                </a:ext>
              </a:extLst>
            </p:cNvPr>
            <p:cNvSpPr/>
            <p:nvPr/>
          </p:nvSpPr>
          <p:spPr>
            <a:xfrm>
              <a:off x="4658337" y="4785825"/>
              <a:ext cx="465956" cy="46595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497B4B8-C209-8676-8FD2-188F9D2BAB80}"/>
              </a:ext>
            </a:extLst>
          </p:cNvPr>
          <p:cNvGrpSpPr/>
          <p:nvPr/>
        </p:nvGrpSpPr>
        <p:grpSpPr>
          <a:xfrm>
            <a:off x="7903932" y="1870185"/>
            <a:ext cx="3461658" cy="3741744"/>
            <a:chOff x="6988629" y="2059683"/>
            <a:chExt cx="3461658" cy="3741744"/>
          </a:xfrm>
        </p:grpSpPr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C7A3B381-9FFA-4777-400D-3914B092DD28}"/>
                </a:ext>
              </a:extLst>
            </p:cNvPr>
            <p:cNvSpPr/>
            <p:nvPr/>
          </p:nvSpPr>
          <p:spPr>
            <a:xfrm>
              <a:off x="8389257" y="2341085"/>
              <a:ext cx="2061030" cy="2175829"/>
            </a:xfrm>
            <a:custGeom>
              <a:avLst/>
              <a:gdLst>
                <a:gd name="connsiteX0" fmla="*/ 356231 w 2061030"/>
                <a:gd name="connsiteY0" fmla="*/ 0 h 2175829"/>
                <a:gd name="connsiteX1" fmla="*/ 507168 w 2061030"/>
                <a:gd name="connsiteY1" fmla="*/ 7621 h 2175829"/>
                <a:gd name="connsiteX2" fmla="*/ 2061030 w 2061030"/>
                <a:gd name="connsiteY2" fmla="*/ 1729514 h 2175829"/>
                <a:gd name="connsiteX3" fmla="*/ 2052094 w 2061030"/>
                <a:gd name="connsiteY3" fmla="*/ 1906481 h 2175829"/>
                <a:gd name="connsiteX4" fmla="*/ 2049226 w 2061030"/>
                <a:gd name="connsiteY4" fmla="*/ 1925272 h 2175829"/>
                <a:gd name="connsiteX5" fmla="*/ 2008356 w 2061030"/>
                <a:gd name="connsiteY5" fmla="*/ 1955834 h 2175829"/>
                <a:gd name="connsiteX6" fmla="*/ 1288143 w 2061030"/>
                <a:gd name="connsiteY6" fmla="*/ 2175829 h 2175829"/>
                <a:gd name="connsiteX7" fmla="*/ 0 w 2061030"/>
                <a:gd name="connsiteY7" fmla="*/ 887686 h 2175829"/>
                <a:gd name="connsiteX8" fmla="*/ 294149 w 2061030"/>
                <a:gd name="connsiteY8" fmla="*/ 68307 h 2175829"/>
                <a:gd name="connsiteX9" fmla="*/ 356231 w 2061030"/>
                <a:gd name="connsiteY9" fmla="*/ 0 h 217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61030" h="2175829">
                  <a:moveTo>
                    <a:pt x="356231" y="0"/>
                  </a:moveTo>
                  <a:lnTo>
                    <a:pt x="507168" y="7621"/>
                  </a:lnTo>
                  <a:cubicBezTo>
                    <a:pt x="1379949" y="96257"/>
                    <a:pt x="2061030" y="833349"/>
                    <a:pt x="2061030" y="1729514"/>
                  </a:cubicBezTo>
                  <a:cubicBezTo>
                    <a:pt x="2061030" y="1789259"/>
                    <a:pt x="2058003" y="1848296"/>
                    <a:pt x="2052094" y="1906481"/>
                  </a:cubicBezTo>
                  <a:lnTo>
                    <a:pt x="2049226" y="1925272"/>
                  </a:lnTo>
                  <a:lnTo>
                    <a:pt x="2008356" y="1955834"/>
                  </a:lnTo>
                  <a:cubicBezTo>
                    <a:pt x="1802767" y="2094728"/>
                    <a:pt x="1554926" y="2175829"/>
                    <a:pt x="1288143" y="2175829"/>
                  </a:cubicBezTo>
                  <a:cubicBezTo>
                    <a:pt x="576721" y="2175829"/>
                    <a:pt x="0" y="1599108"/>
                    <a:pt x="0" y="887686"/>
                  </a:cubicBezTo>
                  <a:cubicBezTo>
                    <a:pt x="0" y="576439"/>
                    <a:pt x="110388" y="290974"/>
                    <a:pt x="294149" y="68307"/>
                  </a:cubicBezTo>
                  <a:lnTo>
                    <a:pt x="356231" y="0"/>
                  </a:lnTo>
                  <a:close/>
                </a:path>
              </a:pathLst>
            </a:custGeom>
            <a:solidFill>
              <a:srgbClr val="E9B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F027EB71-19D5-6860-B1E9-81808D0E656E}"/>
                </a:ext>
              </a:extLst>
            </p:cNvPr>
            <p:cNvSpPr/>
            <p:nvPr/>
          </p:nvSpPr>
          <p:spPr>
            <a:xfrm>
              <a:off x="6988629" y="2339769"/>
              <a:ext cx="3449854" cy="3461658"/>
            </a:xfrm>
            <a:custGeom>
              <a:avLst/>
              <a:gdLst>
                <a:gd name="connsiteX0" fmla="*/ 1730829 w 3449854"/>
                <a:gd name="connsiteY0" fmla="*/ 0 h 3461658"/>
                <a:gd name="connsiteX1" fmla="*/ 1756859 w 3449854"/>
                <a:gd name="connsiteY1" fmla="*/ 1315 h 3461658"/>
                <a:gd name="connsiteX2" fmla="*/ 1694777 w 3449854"/>
                <a:gd name="connsiteY2" fmla="*/ 69622 h 3461658"/>
                <a:gd name="connsiteX3" fmla="*/ 1400628 w 3449854"/>
                <a:gd name="connsiteY3" fmla="*/ 889001 h 3461658"/>
                <a:gd name="connsiteX4" fmla="*/ 2688771 w 3449854"/>
                <a:gd name="connsiteY4" fmla="*/ 2177144 h 3461658"/>
                <a:gd name="connsiteX5" fmla="*/ 3408984 w 3449854"/>
                <a:gd name="connsiteY5" fmla="*/ 1957149 h 3461658"/>
                <a:gd name="connsiteX6" fmla="*/ 3449854 w 3449854"/>
                <a:gd name="connsiteY6" fmla="*/ 1926587 h 3461658"/>
                <a:gd name="connsiteX7" fmla="*/ 3426494 w 3449854"/>
                <a:gd name="connsiteY7" fmla="*/ 2079651 h 3461658"/>
                <a:gd name="connsiteX8" fmla="*/ 1730829 w 3449854"/>
                <a:gd name="connsiteY8" fmla="*/ 3461658 h 3461658"/>
                <a:gd name="connsiteX9" fmla="*/ 0 w 3449854"/>
                <a:gd name="connsiteY9" fmla="*/ 1730829 h 3461658"/>
                <a:gd name="connsiteX10" fmla="*/ 1730829 w 3449854"/>
                <a:gd name="connsiteY10" fmla="*/ 0 h 3461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49854" h="3461658">
                  <a:moveTo>
                    <a:pt x="1730829" y="0"/>
                  </a:moveTo>
                  <a:lnTo>
                    <a:pt x="1756859" y="1315"/>
                  </a:lnTo>
                  <a:lnTo>
                    <a:pt x="1694777" y="69622"/>
                  </a:lnTo>
                  <a:cubicBezTo>
                    <a:pt x="1511016" y="292289"/>
                    <a:pt x="1400628" y="577754"/>
                    <a:pt x="1400628" y="889001"/>
                  </a:cubicBezTo>
                  <a:cubicBezTo>
                    <a:pt x="1400628" y="1600423"/>
                    <a:pt x="1977349" y="2177144"/>
                    <a:pt x="2688771" y="2177144"/>
                  </a:cubicBezTo>
                  <a:cubicBezTo>
                    <a:pt x="2955554" y="2177144"/>
                    <a:pt x="3203395" y="2096043"/>
                    <a:pt x="3408984" y="1957149"/>
                  </a:cubicBezTo>
                  <a:lnTo>
                    <a:pt x="3449854" y="1926587"/>
                  </a:lnTo>
                  <a:lnTo>
                    <a:pt x="3426494" y="2079651"/>
                  </a:lnTo>
                  <a:cubicBezTo>
                    <a:pt x="3265101" y="2868361"/>
                    <a:pt x="2567250" y="3461658"/>
                    <a:pt x="1730829" y="3461658"/>
                  </a:cubicBezTo>
                  <a:cubicBezTo>
                    <a:pt x="774919" y="3461658"/>
                    <a:pt x="0" y="2686739"/>
                    <a:pt x="0" y="1730829"/>
                  </a:cubicBezTo>
                  <a:cubicBezTo>
                    <a:pt x="0" y="774919"/>
                    <a:pt x="774919" y="0"/>
                    <a:pt x="1730829" y="0"/>
                  </a:cubicBezTo>
                  <a:close/>
                </a:path>
              </a:pathLst>
            </a:custGeom>
            <a:solidFill>
              <a:srgbClr val="F2D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89">
              <a:extLst>
                <a:ext uri="{FF2B5EF4-FFF2-40B4-BE49-F238E27FC236}">
                  <a16:creationId xmlns:a16="http://schemas.microsoft.com/office/drawing/2014/main" id="{3D2C8687-9AD8-DE35-4BE0-EC94A7DC9FCC}"/>
                </a:ext>
              </a:extLst>
            </p:cNvPr>
            <p:cNvSpPr/>
            <p:nvPr/>
          </p:nvSpPr>
          <p:spPr>
            <a:xfrm rot="19808641">
              <a:off x="7127588" y="2059683"/>
              <a:ext cx="1017170" cy="876870"/>
            </a:xfrm>
            <a:prstGeom prst="triangle">
              <a:avLst/>
            </a:prstGeom>
            <a:solidFill>
              <a:srgbClr val="F2D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id="{C44B1963-00E0-8B36-05B0-833D42603F1D}"/>
                </a:ext>
              </a:extLst>
            </p:cNvPr>
            <p:cNvSpPr/>
            <p:nvPr/>
          </p:nvSpPr>
          <p:spPr>
            <a:xfrm rot="1791359" flipH="1">
              <a:off x="9364286" y="2124998"/>
              <a:ext cx="1017170" cy="876870"/>
            </a:xfrm>
            <a:prstGeom prst="triangle">
              <a:avLst/>
            </a:prstGeom>
            <a:solidFill>
              <a:srgbClr val="E9B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4C36A9D-EF1F-0777-540C-737F26916145}"/>
                </a:ext>
              </a:extLst>
            </p:cNvPr>
            <p:cNvSpPr/>
            <p:nvPr/>
          </p:nvSpPr>
          <p:spPr>
            <a:xfrm>
              <a:off x="7903028" y="3776685"/>
              <a:ext cx="341086" cy="341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5A284393-B13A-953B-E2AF-AF41F5B30A47}"/>
                </a:ext>
              </a:extLst>
            </p:cNvPr>
            <p:cNvSpPr/>
            <p:nvPr/>
          </p:nvSpPr>
          <p:spPr>
            <a:xfrm>
              <a:off x="9210813" y="3776685"/>
              <a:ext cx="341086" cy="341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03719E1-3394-B866-4627-B6652EB10243}"/>
                </a:ext>
              </a:extLst>
            </p:cNvPr>
            <p:cNvSpPr/>
            <p:nvPr/>
          </p:nvSpPr>
          <p:spPr>
            <a:xfrm>
              <a:off x="8448380" y="4698081"/>
              <a:ext cx="530352" cy="457200"/>
            </a:xfrm>
            <a:prstGeom prst="triangle">
              <a:avLst/>
            </a:prstGeom>
            <a:solidFill>
              <a:srgbClr val="F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6524F315-4246-31A9-4B13-AB6723ACD04F}"/>
                </a:ext>
              </a:extLst>
            </p:cNvPr>
            <p:cNvSpPr/>
            <p:nvPr/>
          </p:nvSpPr>
          <p:spPr>
            <a:xfrm>
              <a:off x="9186794" y="4991996"/>
              <a:ext cx="465956" cy="465956"/>
            </a:xfrm>
            <a:prstGeom prst="ellipse">
              <a:avLst/>
            </a:prstGeom>
            <a:solidFill>
              <a:srgbClr val="E9B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圆: 空心 95">
            <a:extLst>
              <a:ext uri="{FF2B5EF4-FFF2-40B4-BE49-F238E27FC236}">
                <a16:creationId xmlns:a16="http://schemas.microsoft.com/office/drawing/2014/main" id="{D45D3BB5-2349-290F-56BA-438C79F153C3}"/>
              </a:ext>
            </a:extLst>
          </p:cNvPr>
          <p:cNvSpPr/>
          <p:nvPr/>
        </p:nvSpPr>
        <p:spPr>
          <a:xfrm>
            <a:off x="203781" y="-49790"/>
            <a:ext cx="2387600" cy="2387600"/>
          </a:xfrm>
          <a:prstGeom prst="donut">
            <a:avLst>
              <a:gd name="adj" fmla="val 2343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BC7B8BE8-EFEF-9098-9353-422A91B6E9F4}"/>
              </a:ext>
            </a:extLst>
          </p:cNvPr>
          <p:cNvSpPr/>
          <p:nvPr/>
        </p:nvSpPr>
        <p:spPr>
          <a:xfrm>
            <a:off x="2990524" y="-49790"/>
            <a:ext cx="2387600" cy="2387600"/>
          </a:xfrm>
          <a:custGeom>
            <a:avLst/>
            <a:gdLst>
              <a:gd name="connsiteX0" fmla="*/ 1193800 w 2387600"/>
              <a:gd name="connsiteY0" fmla="*/ 0 h 2387600"/>
              <a:gd name="connsiteX1" fmla="*/ 2387600 w 2387600"/>
              <a:gd name="connsiteY1" fmla="*/ 1193800 h 2387600"/>
              <a:gd name="connsiteX2" fmla="*/ 1193800 w 2387600"/>
              <a:gd name="connsiteY2" fmla="*/ 2387600 h 2387600"/>
              <a:gd name="connsiteX3" fmla="*/ 1190171 w 2387600"/>
              <a:gd name="connsiteY3" fmla="*/ 2387417 h 2387600"/>
              <a:gd name="connsiteX4" fmla="*/ 1190171 w 2387600"/>
              <a:gd name="connsiteY4" fmla="*/ 1827652 h 2387600"/>
              <a:gd name="connsiteX5" fmla="*/ 1193800 w 2387600"/>
              <a:gd name="connsiteY5" fmla="*/ 1828018 h 2387600"/>
              <a:gd name="connsiteX6" fmla="*/ 1828018 w 2387600"/>
              <a:gd name="connsiteY6" fmla="*/ 1193800 h 2387600"/>
              <a:gd name="connsiteX7" fmla="*/ 1193800 w 2387600"/>
              <a:gd name="connsiteY7" fmla="*/ 559582 h 2387600"/>
              <a:gd name="connsiteX8" fmla="*/ 559582 w 2387600"/>
              <a:gd name="connsiteY8" fmla="*/ 1193800 h 2387600"/>
              <a:gd name="connsiteX9" fmla="*/ 0 w 2387600"/>
              <a:gd name="connsiteY9" fmla="*/ 1193800 h 2387600"/>
              <a:gd name="connsiteX10" fmla="*/ 1193800 w 2387600"/>
              <a:gd name="connsiteY10" fmla="*/ 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7600" h="2387600">
                <a:moveTo>
                  <a:pt x="1193800" y="0"/>
                </a:moveTo>
                <a:cubicBezTo>
                  <a:pt x="1853118" y="0"/>
                  <a:pt x="2387600" y="534482"/>
                  <a:pt x="2387600" y="1193800"/>
                </a:cubicBezTo>
                <a:cubicBezTo>
                  <a:pt x="2387600" y="1853118"/>
                  <a:pt x="1853118" y="2387600"/>
                  <a:pt x="1193800" y="2387600"/>
                </a:cubicBezTo>
                <a:lnTo>
                  <a:pt x="1190171" y="2387417"/>
                </a:lnTo>
                <a:lnTo>
                  <a:pt x="1190171" y="1827652"/>
                </a:lnTo>
                <a:lnTo>
                  <a:pt x="1193800" y="1828018"/>
                </a:lnTo>
                <a:cubicBezTo>
                  <a:pt x="1544069" y="1828018"/>
                  <a:pt x="1828018" y="1544069"/>
                  <a:pt x="1828018" y="1193800"/>
                </a:cubicBezTo>
                <a:cubicBezTo>
                  <a:pt x="1828018" y="843531"/>
                  <a:pt x="1544069" y="559582"/>
                  <a:pt x="1193800" y="559582"/>
                </a:cubicBezTo>
                <a:cubicBezTo>
                  <a:pt x="843531" y="559582"/>
                  <a:pt x="559582" y="843531"/>
                  <a:pt x="559582" y="1193800"/>
                </a:cubicBezTo>
                <a:lnTo>
                  <a:pt x="0" y="1193800"/>
                </a:lnTo>
                <a:cubicBezTo>
                  <a:pt x="0" y="534482"/>
                  <a:pt x="534482" y="0"/>
                  <a:pt x="11938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526046-23CF-C578-C23C-C79F17E0DB1C}"/>
              </a:ext>
            </a:extLst>
          </p:cNvPr>
          <p:cNvSpPr/>
          <p:nvPr/>
        </p:nvSpPr>
        <p:spPr>
          <a:xfrm>
            <a:off x="4015806" y="4082570"/>
            <a:ext cx="1984076" cy="3723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DA2552-DC71-B2E8-32EE-096CEF0A4A6E}"/>
              </a:ext>
            </a:extLst>
          </p:cNvPr>
          <p:cNvSpPr/>
          <p:nvPr/>
        </p:nvSpPr>
        <p:spPr>
          <a:xfrm>
            <a:off x="4926881" y="2576513"/>
            <a:ext cx="161925" cy="1504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8BE73C2-46B4-2EEB-C654-3F6EB855A047}"/>
              </a:ext>
            </a:extLst>
          </p:cNvPr>
          <p:cNvSpPr/>
          <p:nvPr/>
        </p:nvSpPr>
        <p:spPr>
          <a:xfrm>
            <a:off x="4148211" y="2290763"/>
            <a:ext cx="1719263" cy="37237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A57B07-7CD2-6A18-FE49-2E0374E9C3AD}"/>
              </a:ext>
            </a:extLst>
          </p:cNvPr>
          <p:cNvSpPr/>
          <p:nvPr/>
        </p:nvSpPr>
        <p:spPr>
          <a:xfrm>
            <a:off x="4015805" y="2817018"/>
            <a:ext cx="722882" cy="11279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泪滴形 5">
            <a:extLst>
              <a:ext uri="{FF2B5EF4-FFF2-40B4-BE49-F238E27FC236}">
                <a16:creationId xmlns:a16="http://schemas.microsoft.com/office/drawing/2014/main" id="{A207D7FA-5D1E-E0A6-9E3B-D9798E9EAF86}"/>
              </a:ext>
            </a:extLst>
          </p:cNvPr>
          <p:cNvSpPr/>
          <p:nvPr/>
        </p:nvSpPr>
        <p:spPr>
          <a:xfrm rot="-2700000">
            <a:off x="4199842" y="3334606"/>
            <a:ext cx="354807" cy="354807"/>
          </a:xfrm>
          <a:prstGeom prst="teardrop">
            <a:avLst>
              <a:gd name="adj" fmla="val 1835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D350002-EBC7-B393-E910-700264F861CD}"/>
              </a:ext>
            </a:extLst>
          </p:cNvPr>
          <p:cNvGrpSpPr/>
          <p:nvPr/>
        </p:nvGrpSpPr>
        <p:grpSpPr>
          <a:xfrm>
            <a:off x="2690814" y="2533650"/>
            <a:ext cx="1481138" cy="1481138"/>
            <a:chOff x="2690813" y="1876425"/>
            <a:chExt cx="2138363" cy="21383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1EF9F8-6911-C127-1177-E017387A932C}"/>
                </a:ext>
              </a:extLst>
            </p:cNvPr>
            <p:cNvSpPr/>
            <p:nvPr/>
          </p:nvSpPr>
          <p:spPr>
            <a:xfrm>
              <a:off x="2690813" y="1876425"/>
              <a:ext cx="2138363" cy="2138363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FAFE171-449B-80C2-9266-FB4F41F592C9}"/>
                </a:ext>
              </a:extLst>
            </p:cNvPr>
            <p:cNvSpPr/>
            <p:nvPr/>
          </p:nvSpPr>
          <p:spPr>
            <a:xfrm rot="12600000">
              <a:off x="3186434" y="2683520"/>
              <a:ext cx="914103" cy="78802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38C7EC6-9258-6F81-63AE-2E202CA0C56B}"/>
              </a:ext>
            </a:extLst>
          </p:cNvPr>
          <p:cNvGrpSpPr/>
          <p:nvPr/>
        </p:nvGrpSpPr>
        <p:grpSpPr>
          <a:xfrm>
            <a:off x="4614862" y="2533650"/>
            <a:ext cx="1481138" cy="1481138"/>
            <a:chOff x="2690813" y="1876425"/>
            <a:chExt cx="2138363" cy="21383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5275D3A-E375-504D-7088-DB6B07F9DD5C}"/>
                </a:ext>
              </a:extLst>
            </p:cNvPr>
            <p:cNvSpPr/>
            <p:nvPr/>
          </p:nvSpPr>
          <p:spPr>
            <a:xfrm>
              <a:off x="2690813" y="1876425"/>
              <a:ext cx="2138363" cy="2138363"/>
            </a:xfrm>
            <a:prstGeom prst="rect">
              <a:avLst/>
            </a:prstGeom>
            <a:solidFill>
              <a:schemeClr val="bg1">
                <a:lumMod val="75000"/>
                <a:alpha val="30196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7615FFE9-0F4F-0CCE-25FF-51A62C5B8C5A}"/>
                </a:ext>
              </a:extLst>
            </p:cNvPr>
            <p:cNvSpPr/>
            <p:nvPr/>
          </p:nvSpPr>
          <p:spPr>
            <a:xfrm rot="12600000">
              <a:off x="3186434" y="2683520"/>
              <a:ext cx="914103" cy="78802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80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932BE7-BB59-59C7-99CD-E65BFDFD58DC}"/>
              </a:ext>
            </a:extLst>
          </p:cNvPr>
          <p:cNvGrpSpPr/>
          <p:nvPr/>
        </p:nvGrpSpPr>
        <p:grpSpPr>
          <a:xfrm>
            <a:off x="5177218" y="268486"/>
            <a:ext cx="6090250" cy="6090250"/>
            <a:chOff x="5177218" y="268486"/>
            <a:chExt cx="6090250" cy="6090250"/>
          </a:xfrm>
        </p:grpSpPr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B43E01FD-FB28-92BB-631D-887C1EEFD16A}"/>
                </a:ext>
              </a:extLst>
            </p:cNvPr>
            <p:cNvSpPr/>
            <p:nvPr/>
          </p:nvSpPr>
          <p:spPr>
            <a:xfrm>
              <a:off x="5177218" y="268486"/>
              <a:ext cx="6090250" cy="6090250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0D38A72-80C5-D3E1-73CF-DD9F82979655}"/>
                </a:ext>
              </a:extLst>
            </p:cNvPr>
            <p:cNvSpPr txBox="1"/>
            <p:nvPr/>
          </p:nvSpPr>
          <p:spPr>
            <a:xfrm>
              <a:off x="6574698" y="1709603"/>
              <a:ext cx="329529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占地对战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C81DBEE-3154-2D38-8985-31AA5DB9600C}"/>
                </a:ext>
              </a:extLst>
            </p:cNvPr>
            <p:cNvSpPr txBox="1"/>
            <p:nvPr/>
          </p:nvSpPr>
          <p:spPr>
            <a:xfrm>
              <a:off x="7043399" y="764506"/>
              <a:ext cx="2357888" cy="76944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RULE</a:t>
              </a:r>
              <a:endParaRPr lang="zh-CN" altLang="en-US" sz="28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A5BB748-AD11-B94D-AAD2-7D41A14063D4}"/>
                </a:ext>
              </a:extLst>
            </p:cNvPr>
            <p:cNvSpPr txBox="1"/>
            <p:nvPr/>
          </p:nvSpPr>
          <p:spPr>
            <a:xfrm>
              <a:off x="5618946" y="4896908"/>
              <a:ext cx="5206795" cy="5232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确保占地面积足够大</a:t>
              </a:r>
              <a:endParaRPr lang="zh-CN" altLang="en-US" sz="16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63A0E58-DE78-72FE-BB13-E8F2EB682C25}"/>
                </a:ext>
              </a:extLst>
            </p:cNvPr>
            <p:cNvSpPr txBox="1"/>
            <p:nvPr/>
          </p:nvSpPr>
          <p:spPr>
            <a:xfrm>
              <a:off x="6383616" y="5413842"/>
              <a:ext cx="3677454" cy="76944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地图</a:t>
              </a:r>
              <a:endParaRPr lang="en-US" altLang="zh-CN" sz="28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真</a:t>
              </a:r>
              <a:r>
                <a:rPr lang="en-US" altLang="zh-CN" sz="1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·</a:t>
              </a:r>
              <a:r>
                <a:rPr lang="zh-CN" altLang="en-US" sz="1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乱七八糟</a:t>
              </a:r>
              <a:r>
                <a:rPr lang="en-US" altLang="zh-CN" sz="1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·</a:t>
              </a:r>
              <a:r>
                <a:rPr lang="zh-CN" altLang="en-US" sz="1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小的一批</a:t>
              </a:r>
              <a:r>
                <a:rPr lang="en-US" altLang="zh-CN" sz="1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·</a:t>
              </a:r>
              <a:r>
                <a:rPr lang="zh-CN" altLang="en-US" sz="1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图</a:t>
              </a:r>
            </a:p>
          </p:txBody>
        </p:sp>
      </p:grpSp>
      <p:sp>
        <p:nvSpPr>
          <p:cNvPr id="10" name="泪滴形 9">
            <a:extLst>
              <a:ext uri="{FF2B5EF4-FFF2-40B4-BE49-F238E27FC236}">
                <a16:creationId xmlns:a16="http://schemas.microsoft.com/office/drawing/2014/main" id="{4DC9AE8A-D95F-1AB4-8F1D-479597143AE2}"/>
              </a:ext>
            </a:extLst>
          </p:cNvPr>
          <p:cNvSpPr/>
          <p:nvPr/>
        </p:nvSpPr>
        <p:spPr>
          <a:xfrm rot="8100000">
            <a:off x="1179003" y="2521604"/>
            <a:ext cx="518618" cy="518618"/>
          </a:xfrm>
          <a:prstGeom prst="teardrop">
            <a:avLst>
              <a:gd name="adj" fmla="val 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7BF80B-788F-813F-8425-DC7926AA04D4}"/>
              </a:ext>
            </a:extLst>
          </p:cNvPr>
          <p:cNvSpPr/>
          <p:nvPr/>
        </p:nvSpPr>
        <p:spPr>
          <a:xfrm>
            <a:off x="5182320" y="745122"/>
            <a:ext cx="1035170" cy="1035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泪滴形 11">
            <a:extLst>
              <a:ext uri="{FF2B5EF4-FFF2-40B4-BE49-F238E27FC236}">
                <a16:creationId xmlns:a16="http://schemas.microsoft.com/office/drawing/2014/main" id="{1524F22C-C02F-43EF-AFAB-F67E64E7BE06}"/>
              </a:ext>
            </a:extLst>
          </p:cNvPr>
          <p:cNvSpPr/>
          <p:nvPr/>
        </p:nvSpPr>
        <p:spPr>
          <a:xfrm rot="8100000">
            <a:off x="2871951" y="3402089"/>
            <a:ext cx="1040921" cy="1040921"/>
          </a:xfrm>
          <a:prstGeom prst="teardrop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5B2C1D0-BF06-99B6-17ED-1D2DBC2D1094}"/>
              </a:ext>
            </a:extLst>
          </p:cNvPr>
          <p:cNvSpPr/>
          <p:nvPr/>
        </p:nvSpPr>
        <p:spPr>
          <a:xfrm>
            <a:off x="2059577" y="1783079"/>
            <a:ext cx="1661160" cy="1530532"/>
          </a:xfrm>
          <a:custGeom>
            <a:avLst/>
            <a:gdLst>
              <a:gd name="connsiteX0" fmla="*/ 1341120 w 1661160"/>
              <a:gd name="connsiteY0" fmla="*/ 890452 h 1530532"/>
              <a:gd name="connsiteX1" fmla="*/ 1661160 w 1661160"/>
              <a:gd name="connsiteY1" fmla="*/ 1210492 h 1530532"/>
              <a:gd name="connsiteX2" fmla="*/ 1341120 w 1661160"/>
              <a:gd name="connsiteY2" fmla="*/ 1530532 h 1530532"/>
              <a:gd name="connsiteX3" fmla="*/ 1021080 w 1661160"/>
              <a:gd name="connsiteY3" fmla="*/ 1210492 h 1530532"/>
              <a:gd name="connsiteX4" fmla="*/ 1341120 w 1661160"/>
              <a:gd name="connsiteY4" fmla="*/ 890452 h 1530532"/>
              <a:gd name="connsiteX5" fmla="*/ 320040 w 1661160"/>
              <a:gd name="connsiteY5" fmla="*/ 890452 h 1530532"/>
              <a:gd name="connsiteX6" fmla="*/ 640080 w 1661160"/>
              <a:gd name="connsiteY6" fmla="*/ 1210492 h 1530532"/>
              <a:gd name="connsiteX7" fmla="*/ 320040 w 1661160"/>
              <a:gd name="connsiteY7" fmla="*/ 1530532 h 1530532"/>
              <a:gd name="connsiteX8" fmla="*/ 0 w 1661160"/>
              <a:gd name="connsiteY8" fmla="*/ 1210492 h 1530532"/>
              <a:gd name="connsiteX9" fmla="*/ 320040 w 1661160"/>
              <a:gd name="connsiteY9" fmla="*/ 890452 h 1530532"/>
              <a:gd name="connsiteX10" fmla="*/ 830580 w 1661160"/>
              <a:gd name="connsiteY10" fmla="*/ 0 h 1530532"/>
              <a:gd name="connsiteX11" fmla="*/ 1150620 w 1661160"/>
              <a:gd name="connsiteY11" fmla="*/ 320040 h 1530532"/>
              <a:gd name="connsiteX12" fmla="*/ 830580 w 1661160"/>
              <a:gd name="connsiteY12" fmla="*/ 640080 h 1530532"/>
              <a:gd name="connsiteX13" fmla="*/ 510540 w 1661160"/>
              <a:gd name="connsiteY13" fmla="*/ 320040 h 1530532"/>
              <a:gd name="connsiteX14" fmla="*/ 830580 w 1661160"/>
              <a:gd name="connsiteY14" fmla="*/ 0 h 153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61160" h="1530532">
                <a:moveTo>
                  <a:pt x="1341120" y="890452"/>
                </a:moveTo>
                <a:cubicBezTo>
                  <a:pt x="1517873" y="890452"/>
                  <a:pt x="1661160" y="1033739"/>
                  <a:pt x="1661160" y="1210492"/>
                </a:cubicBezTo>
                <a:cubicBezTo>
                  <a:pt x="1661160" y="1387245"/>
                  <a:pt x="1517873" y="1530532"/>
                  <a:pt x="1341120" y="1530532"/>
                </a:cubicBezTo>
                <a:cubicBezTo>
                  <a:pt x="1164367" y="1530532"/>
                  <a:pt x="1021080" y="1387245"/>
                  <a:pt x="1021080" y="1210492"/>
                </a:cubicBezTo>
                <a:cubicBezTo>
                  <a:pt x="1021080" y="1033739"/>
                  <a:pt x="1164367" y="890452"/>
                  <a:pt x="1341120" y="890452"/>
                </a:cubicBezTo>
                <a:close/>
                <a:moveTo>
                  <a:pt x="320040" y="890452"/>
                </a:moveTo>
                <a:cubicBezTo>
                  <a:pt x="496793" y="890452"/>
                  <a:pt x="640080" y="1033739"/>
                  <a:pt x="640080" y="1210492"/>
                </a:cubicBezTo>
                <a:cubicBezTo>
                  <a:pt x="640080" y="1387245"/>
                  <a:pt x="496793" y="1530532"/>
                  <a:pt x="320040" y="1530532"/>
                </a:cubicBezTo>
                <a:cubicBezTo>
                  <a:pt x="143287" y="1530532"/>
                  <a:pt x="0" y="1387245"/>
                  <a:pt x="0" y="1210492"/>
                </a:cubicBezTo>
                <a:cubicBezTo>
                  <a:pt x="0" y="1033739"/>
                  <a:pt x="143287" y="890452"/>
                  <a:pt x="320040" y="890452"/>
                </a:cubicBezTo>
                <a:close/>
                <a:moveTo>
                  <a:pt x="830580" y="0"/>
                </a:moveTo>
                <a:cubicBezTo>
                  <a:pt x="1007333" y="0"/>
                  <a:pt x="1150620" y="143287"/>
                  <a:pt x="1150620" y="320040"/>
                </a:cubicBezTo>
                <a:cubicBezTo>
                  <a:pt x="1150620" y="496793"/>
                  <a:pt x="1007333" y="640080"/>
                  <a:pt x="830580" y="640080"/>
                </a:cubicBezTo>
                <a:cubicBezTo>
                  <a:pt x="653827" y="640080"/>
                  <a:pt x="510540" y="496793"/>
                  <a:pt x="510540" y="320040"/>
                </a:cubicBezTo>
                <a:cubicBezTo>
                  <a:pt x="510540" y="143287"/>
                  <a:pt x="653827" y="0"/>
                  <a:pt x="8305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D0D39D-51F3-8226-1BDD-1C2D5142C656}"/>
              </a:ext>
            </a:extLst>
          </p:cNvPr>
          <p:cNvSpPr txBox="1"/>
          <p:nvPr/>
        </p:nvSpPr>
        <p:spPr>
          <a:xfrm>
            <a:off x="4963188" y="4053032"/>
            <a:ext cx="390344" cy="487165"/>
          </a:xfrm>
          <a:custGeom>
            <a:avLst/>
            <a:gdLst/>
            <a:ahLst/>
            <a:cxnLst/>
            <a:rect l="l" t="t" r="r" b="b"/>
            <a:pathLst>
              <a:path w="390344" h="487165">
                <a:moveTo>
                  <a:pt x="153895" y="0"/>
                </a:moveTo>
                <a:cubicBezTo>
                  <a:pt x="211648" y="0"/>
                  <a:pt x="257511" y="5265"/>
                  <a:pt x="291484" y="15797"/>
                </a:cubicBezTo>
                <a:cubicBezTo>
                  <a:pt x="325457" y="26328"/>
                  <a:pt x="350426" y="44504"/>
                  <a:pt x="366393" y="70323"/>
                </a:cubicBezTo>
                <a:cubicBezTo>
                  <a:pt x="382360" y="96142"/>
                  <a:pt x="390344" y="132832"/>
                  <a:pt x="390344" y="180394"/>
                </a:cubicBezTo>
                <a:cubicBezTo>
                  <a:pt x="390344" y="212328"/>
                  <a:pt x="387456" y="238487"/>
                  <a:pt x="381681" y="258870"/>
                </a:cubicBezTo>
                <a:cubicBezTo>
                  <a:pt x="375905" y="279254"/>
                  <a:pt x="366733" y="297259"/>
                  <a:pt x="354163" y="312886"/>
                </a:cubicBezTo>
                <a:cubicBezTo>
                  <a:pt x="341593" y="328514"/>
                  <a:pt x="323078" y="345500"/>
                  <a:pt x="298618" y="363845"/>
                </a:cubicBezTo>
                <a:cubicBezTo>
                  <a:pt x="268043" y="386267"/>
                  <a:pt x="247999" y="404103"/>
                  <a:pt x="238487" y="417352"/>
                </a:cubicBezTo>
                <a:cubicBezTo>
                  <a:pt x="228974" y="430601"/>
                  <a:pt x="224219" y="446059"/>
                  <a:pt x="224219" y="463724"/>
                </a:cubicBezTo>
                <a:lnTo>
                  <a:pt x="224219" y="487165"/>
                </a:lnTo>
                <a:lnTo>
                  <a:pt x="99879" y="487165"/>
                </a:lnTo>
                <a:lnTo>
                  <a:pt x="99879" y="441302"/>
                </a:lnTo>
                <a:cubicBezTo>
                  <a:pt x="99879" y="412766"/>
                  <a:pt x="105315" y="388645"/>
                  <a:pt x="116186" y="368941"/>
                </a:cubicBezTo>
                <a:cubicBezTo>
                  <a:pt x="127057" y="349237"/>
                  <a:pt x="147780" y="326136"/>
                  <a:pt x="178356" y="299637"/>
                </a:cubicBezTo>
                <a:cubicBezTo>
                  <a:pt x="200098" y="281971"/>
                  <a:pt x="214536" y="266684"/>
                  <a:pt x="221670" y="253774"/>
                </a:cubicBezTo>
                <a:cubicBezTo>
                  <a:pt x="228805" y="240865"/>
                  <a:pt x="232372" y="223539"/>
                  <a:pt x="232372" y="201796"/>
                </a:cubicBezTo>
                <a:cubicBezTo>
                  <a:pt x="232372" y="181413"/>
                  <a:pt x="229144" y="165955"/>
                  <a:pt x="222690" y="155424"/>
                </a:cubicBezTo>
                <a:cubicBezTo>
                  <a:pt x="216235" y="144892"/>
                  <a:pt x="205364" y="137588"/>
                  <a:pt x="190076" y="133512"/>
                </a:cubicBezTo>
                <a:cubicBezTo>
                  <a:pt x="174788" y="129435"/>
                  <a:pt x="152876" y="127396"/>
                  <a:pt x="124339" y="127396"/>
                </a:cubicBezTo>
                <a:cubicBezTo>
                  <a:pt x="78136" y="127396"/>
                  <a:pt x="36690" y="133172"/>
                  <a:pt x="0" y="144722"/>
                </a:cubicBezTo>
                <a:lnTo>
                  <a:pt x="0" y="18345"/>
                </a:lnTo>
                <a:cubicBezTo>
                  <a:pt x="41446" y="6115"/>
                  <a:pt x="92745" y="0"/>
                  <a:pt x="153895" y="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F19748-BE8C-2EBB-1F32-8264F3E3F1C3}"/>
              </a:ext>
            </a:extLst>
          </p:cNvPr>
          <p:cNvSpPr txBox="1"/>
          <p:nvPr/>
        </p:nvSpPr>
        <p:spPr>
          <a:xfrm>
            <a:off x="3556191" y="2256927"/>
            <a:ext cx="591121" cy="713422"/>
          </a:xfrm>
          <a:custGeom>
            <a:avLst/>
            <a:gdLst/>
            <a:ahLst/>
            <a:cxnLst/>
            <a:rect l="l" t="t" r="r" b="b"/>
            <a:pathLst>
              <a:path w="591121" h="713422">
                <a:moveTo>
                  <a:pt x="0" y="0"/>
                </a:moveTo>
                <a:lnTo>
                  <a:pt x="330212" y="0"/>
                </a:lnTo>
                <a:cubicBezTo>
                  <a:pt x="402234" y="0"/>
                  <a:pt x="459138" y="18515"/>
                  <a:pt x="500924" y="55545"/>
                </a:cubicBezTo>
                <a:cubicBezTo>
                  <a:pt x="542710" y="92575"/>
                  <a:pt x="563604" y="144722"/>
                  <a:pt x="563604" y="211988"/>
                </a:cubicBezTo>
                <a:cubicBezTo>
                  <a:pt x="563604" y="267703"/>
                  <a:pt x="549165" y="313226"/>
                  <a:pt x="520289" y="348558"/>
                </a:cubicBezTo>
                <a:cubicBezTo>
                  <a:pt x="491412" y="383889"/>
                  <a:pt x="450815" y="406651"/>
                  <a:pt x="398497" y="416842"/>
                </a:cubicBezTo>
                <a:cubicBezTo>
                  <a:pt x="437905" y="460327"/>
                  <a:pt x="472897" y="505510"/>
                  <a:pt x="503472" y="552392"/>
                </a:cubicBezTo>
                <a:cubicBezTo>
                  <a:pt x="534047" y="599275"/>
                  <a:pt x="563264" y="652951"/>
                  <a:pt x="591121" y="713422"/>
                </a:cubicBezTo>
                <a:lnTo>
                  <a:pt x="436207" y="713422"/>
                </a:lnTo>
                <a:cubicBezTo>
                  <a:pt x="404272" y="648874"/>
                  <a:pt x="374716" y="595538"/>
                  <a:pt x="347538" y="553412"/>
                </a:cubicBezTo>
                <a:cubicBezTo>
                  <a:pt x="320360" y="511286"/>
                  <a:pt x="285029" y="468141"/>
                  <a:pt x="241544" y="423976"/>
                </a:cubicBezTo>
                <a:lnTo>
                  <a:pt x="168164" y="423976"/>
                </a:lnTo>
                <a:lnTo>
                  <a:pt x="168164" y="713422"/>
                </a:lnTo>
                <a:lnTo>
                  <a:pt x="0" y="713422"/>
                </a:lnTo>
                <a:lnTo>
                  <a:pt x="0" y="0"/>
                </a:lnTo>
                <a:close/>
                <a:moveTo>
                  <a:pt x="168164" y="117205"/>
                </a:moveTo>
                <a:lnTo>
                  <a:pt x="168164" y="306771"/>
                </a:lnTo>
                <a:lnTo>
                  <a:pt x="317982" y="306771"/>
                </a:lnTo>
                <a:cubicBezTo>
                  <a:pt x="352634" y="306771"/>
                  <a:pt x="379473" y="297599"/>
                  <a:pt x="398497" y="279254"/>
                </a:cubicBezTo>
                <a:cubicBezTo>
                  <a:pt x="417522" y="260908"/>
                  <a:pt x="427034" y="238487"/>
                  <a:pt x="427034" y="211988"/>
                </a:cubicBezTo>
                <a:cubicBezTo>
                  <a:pt x="427034" y="184810"/>
                  <a:pt x="417352" y="162218"/>
                  <a:pt x="397988" y="144213"/>
                </a:cubicBezTo>
                <a:cubicBezTo>
                  <a:pt x="378623" y="126207"/>
                  <a:pt x="351955" y="117205"/>
                  <a:pt x="317982" y="117205"/>
                </a:cubicBezTo>
                <a:lnTo>
                  <a:pt x="168164" y="117205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DD5765-C0D0-88F6-876B-784EEAEF6931}"/>
              </a:ext>
            </a:extLst>
          </p:cNvPr>
          <p:cNvSpPr txBox="1"/>
          <p:nvPr/>
        </p:nvSpPr>
        <p:spPr>
          <a:xfrm>
            <a:off x="4232466" y="2256927"/>
            <a:ext cx="501434" cy="713422"/>
          </a:xfrm>
          <a:custGeom>
            <a:avLst/>
            <a:gdLst/>
            <a:ahLst/>
            <a:cxnLst/>
            <a:rect l="l" t="t" r="r" b="b"/>
            <a:pathLst>
              <a:path w="501434" h="713422">
                <a:moveTo>
                  <a:pt x="0" y="0"/>
                </a:moveTo>
                <a:lnTo>
                  <a:pt x="501434" y="0"/>
                </a:lnTo>
                <a:lnTo>
                  <a:pt x="501434" y="138607"/>
                </a:lnTo>
                <a:lnTo>
                  <a:pt x="168164" y="138607"/>
                </a:lnTo>
                <a:lnTo>
                  <a:pt x="168164" y="291484"/>
                </a:lnTo>
                <a:lnTo>
                  <a:pt x="457609" y="291484"/>
                </a:lnTo>
                <a:lnTo>
                  <a:pt x="457609" y="420919"/>
                </a:lnTo>
                <a:lnTo>
                  <a:pt x="168164" y="420919"/>
                </a:lnTo>
                <a:lnTo>
                  <a:pt x="168164" y="574814"/>
                </a:lnTo>
                <a:lnTo>
                  <a:pt x="501434" y="574814"/>
                </a:lnTo>
                <a:lnTo>
                  <a:pt x="501434" y="713422"/>
                </a:lnTo>
                <a:lnTo>
                  <a:pt x="0" y="71342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B869D3-E93B-D597-68F3-6937B9429FE4}"/>
              </a:ext>
            </a:extLst>
          </p:cNvPr>
          <p:cNvSpPr txBox="1"/>
          <p:nvPr/>
        </p:nvSpPr>
        <p:spPr>
          <a:xfrm>
            <a:off x="1800649" y="4540197"/>
            <a:ext cx="694058" cy="713422"/>
          </a:xfrm>
          <a:custGeom>
            <a:avLst/>
            <a:gdLst/>
            <a:ahLst/>
            <a:cxnLst/>
            <a:rect l="l" t="t" r="r" b="b"/>
            <a:pathLst>
              <a:path w="694058" h="713422">
                <a:moveTo>
                  <a:pt x="206893" y="0"/>
                </a:moveTo>
                <a:lnTo>
                  <a:pt x="487166" y="0"/>
                </a:lnTo>
                <a:lnTo>
                  <a:pt x="694058" y="713422"/>
                </a:lnTo>
                <a:lnTo>
                  <a:pt x="514683" y="713422"/>
                </a:lnTo>
                <a:lnTo>
                  <a:pt x="460667" y="511625"/>
                </a:lnTo>
                <a:lnTo>
                  <a:pt x="232372" y="511625"/>
                </a:lnTo>
                <a:lnTo>
                  <a:pt x="178356" y="713422"/>
                </a:lnTo>
                <a:lnTo>
                  <a:pt x="0" y="713422"/>
                </a:lnTo>
                <a:lnTo>
                  <a:pt x="206893" y="0"/>
                </a:lnTo>
                <a:close/>
                <a:moveTo>
                  <a:pt x="345500" y="90706"/>
                </a:moveTo>
                <a:lnTo>
                  <a:pt x="264986" y="389325"/>
                </a:lnTo>
                <a:lnTo>
                  <a:pt x="428054" y="389325"/>
                </a:lnTo>
                <a:lnTo>
                  <a:pt x="347539" y="90706"/>
                </a:lnTo>
                <a:lnTo>
                  <a:pt x="345500" y="90706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0458B1-380D-05B2-F96C-A363C055E5D4}"/>
              </a:ext>
            </a:extLst>
          </p:cNvPr>
          <p:cNvSpPr txBox="1"/>
          <p:nvPr/>
        </p:nvSpPr>
        <p:spPr>
          <a:xfrm>
            <a:off x="1493368" y="5861472"/>
            <a:ext cx="614562" cy="713422"/>
          </a:xfrm>
          <a:custGeom>
            <a:avLst/>
            <a:gdLst/>
            <a:ahLst/>
            <a:cxnLst/>
            <a:rect l="l" t="t" r="r" b="b"/>
            <a:pathLst>
              <a:path w="614562" h="713422">
                <a:moveTo>
                  <a:pt x="0" y="0"/>
                </a:moveTo>
                <a:lnTo>
                  <a:pt x="271100" y="0"/>
                </a:lnTo>
                <a:cubicBezTo>
                  <a:pt x="383210" y="0"/>
                  <a:pt x="468481" y="31594"/>
                  <a:pt x="526913" y="94783"/>
                </a:cubicBezTo>
                <a:cubicBezTo>
                  <a:pt x="585346" y="157972"/>
                  <a:pt x="614562" y="245621"/>
                  <a:pt x="614562" y="357730"/>
                </a:cubicBezTo>
                <a:cubicBezTo>
                  <a:pt x="614562" y="473916"/>
                  <a:pt x="585346" y="562244"/>
                  <a:pt x="526913" y="622716"/>
                </a:cubicBezTo>
                <a:cubicBezTo>
                  <a:pt x="468481" y="683187"/>
                  <a:pt x="381851" y="713422"/>
                  <a:pt x="267024" y="713422"/>
                </a:cubicBezTo>
                <a:lnTo>
                  <a:pt x="0" y="713422"/>
                </a:lnTo>
                <a:lnTo>
                  <a:pt x="0" y="0"/>
                </a:lnTo>
                <a:close/>
                <a:moveTo>
                  <a:pt x="168164" y="126377"/>
                </a:moveTo>
                <a:lnTo>
                  <a:pt x="168164" y="587044"/>
                </a:lnTo>
                <a:lnTo>
                  <a:pt x="273139" y="587044"/>
                </a:lnTo>
                <a:cubicBezTo>
                  <a:pt x="301676" y="587044"/>
                  <a:pt x="328854" y="577872"/>
                  <a:pt x="354673" y="559527"/>
                </a:cubicBezTo>
                <a:cubicBezTo>
                  <a:pt x="380492" y="541182"/>
                  <a:pt x="401385" y="514683"/>
                  <a:pt x="417352" y="480031"/>
                </a:cubicBezTo>
                <a:cubicBezTo>
                  <a:pt x="433319" y="445379"/>
                  <a:pt x="441303" y="404952"/>
                  <a:pt x="441303" y="358749"/>
                </a:cubicBezTo>
                <a:cubicBezTo>
                  <a:pt x="441303" y="314585"/>
                  <a:pt x="433659" y="275007"/>
                  <a:pt x="418371" y="240015"/>
                </a:cubicBezTo>
                <a:cubicBezTo>
                  <a:pt x="403083" y="205024"/>
                  <a:pt x="382530" y="177336"/>
                  <a:pt x="356711" y="156953"/>
                </a:cubicBezTo>
                <a:cubicBezTo>
                  <a:pt x="330892" y="136569"/>
                  <a:pt x="303034" y="126377"/>
                  <a:pt x="273139" y="126377"/>
                </a:cubicBezTo>
                <a:lnTo>
                  <a:pt x="168164" y="126377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41D2D09-2955-F021-5708-C9C332D7E26E}"/>
              </a:ext>
            </a:extLst>
          </p:cNvPr>
          <p:cNvSpPr txBox="1"/>
          <p:nvPr/>
        </p:nvSpPr>
        <p:spPr>
          <a:xfrm>
            <a:off x="3912445" y="4896908"/>
            <a:ext cx="640042" cy="713422"/>
          </a:xfrm>
          <a:custGeom>
            <a:avLst/>
            <a:gdLst/>
            <a:ahLst/>
            <a:cxnLst/>
            <a:rect l="l" t="t" r="r" b="b"/>
            <a:pathLst>
              <a:path w="640042" h="713422">
                <a:moveTo>
                  <a:pt x="0" y="0"/>
                </a:moveTo>
                <a:lnTo>
                  <a:pt x="185490" y="0"/>
                </a:lnTo>
                <a:lnTo>
                  <a:pt x="317983" y="270081"/>
                </a:lnTo>
                <a:lnTo>
                  <a:pt x="322059" y="270081"/>
                </a:lnTo>
                <a:lnTo>
                  <a:pt x="454552" y="0"/>
                </a:lnTo>
                <a:lnTo>
                  <a:pt x="640042" y="0"/>
                </a:lnTo>
                <a:lnTo>
                  <a:pt x="404613" y="423976"/>
                </a:lnTo>
                <a:lnTo>
                  <a:pt x="404613" y="713422"/>
                </a:lnTo>
                <a:lnTo>
                  <a:pt x="236449" y="713422"/>
                </a:lnTo>
                <a:lnTo>
                  <a:pt x="236449" y="42601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BAE233-50FB-ED02-0C2F-BE06E38C115E}"/>
              </a:ext>
            </a:extLst>
          </p:cNvPr>
          <p:cNvSpPr txBox="1"/>
          <p:nvPr/>
        </p:nvSpPr>
        <p:spPr>
          <a:xfrm>
            <a:off x="2923061" y="6409788"/>
            <a:ext cx="165106" cy="165106"/>
          </a:xfrm>
          <a:custGeom>
            <a:avLst/>
            <a:gdLst/>
            <a:ahLst/>
            <a:cxnLst/>
            <a:rect l="l" t="t" r="r" b="b"/>
            <a:pathLst>
              <a:path w="165106" h="165106">
                <a:moveTo>
                  <a:pt x="0" y="0"/>
                </a:moveTo>
                <a:lnTo>
                  <a:pt x="165106" y="0"/>
                </a:lnTo>
                <a:lnTo>
                  <a:pt x="165106" y="165106"/>
                </a:lnTo>
                <a:lnTo>
                  <a:pt x="0" y="1651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FB995D-2DCC-96F3-C985-7E2888090155}"/>
              </a:ext>
            </a:extLst>
          </p:cNvPr>
          <p:cNvSpPr txBox="1"/>
          <p:nvPr/>
        </p:nvSpPr>
        <p:spPr>
          <a:xfrm>
            <a:off x="3429134" y="5498774"/>
            <a:ext cx="1911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rPr>
              <a:t>GO!</a:t>
            </a:r>
            <a:endParaRPr lang="zh-CN" altLang="en-US" sz="72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B6EFBB1-5602-DA07-A125-B2CB92CD3E4A}"/>
              </a:ext>
            </a:extLst>
          </p:cNvPr>
          <p:cNvSpPr/>
          <p:nvPr/>
        </p:nvSpPr>
        <p:spPr>
          <a:xfrm>
            <a:off x="3162855" y="268486"/>
            <a:ext cx="1115763" cy="1214436"/>
          </a:xfrm>
          <a:custGeom>
            <a:avLst/>
            <a:gdLst>
              <a:gd name="connsiteX0" fmla="*/ 700088 w 1400175"/>
              <a:gd name="connsiteY0" fmla="*/ 0 h 1524000"/>
              <a:gd name="connsiteX1" fmla="*/ 1330081 w 1400175"/>
              <a:gd name="connsiteY1" fmla="*/ 711421 h 1524000"/>
              <a:gd name="connsiteX2" fmla="*/ 1359490 w 1400175"/>
              <a:gd name="connsiteY2" fmla="*/ 731249 h 1524000"/>
              <a:gd name="connsiteX3" fmla="*/ 1389259 w 1400175"/>
              <a:gd name="connsiteY3" fmla="*/ 775403 h 1524000"/>
              <a:gd name="connsiteX4" fmla="*/ 1390003 w 1400175"/>
              <a:gd name="connsiteY4" fmla="*/ 779088 h 1524000"/>
              <a:gd name="connsiteX5" fmla="*/ 1400175 w 1400175"/>
              <a:gd name="connsiteY5" fmla="*/ 790575 h 1524000"/>
              <a:gd name="connsiteX6" fmla="*/ 1392322 w 1400175"/>
              <a:gd name="connsiteY6" fmla="*/ 790575 h 1524000"/>
              <a:gd name="connsiteX7" fmla="*/ 1400175 w 1400175"/>
              <a:gd name="connsiteY7" fmla="*/ 829472 h 1524000"/>
              <a:gd name="connsiteX8" fmla="*/ 1400175 w 1400175"/>
              <a:gd name="connsiteY8" fmla="*/ 1385091 h 1524000"/>
              <a:gd name="connsiteX9" fmla="*/ 1261266 w 1400175"/>
              <a:gd name="connsiteY9" fmla="*/ 1524000 h 1524000"/>
              <a:gd name="connsiteX10" fmla="*/ 138909 w 1400175"/>
              <a:gd name="connsiteY10" fmla="*/ 1524000 h 1524000"/>
              <a:gd name="connsiteX11" fmla="*/ 0 w 1400175"/>
              <a:gd name="connsiteY11" fmla="*/ 1385091 h 1524000"/>
              <a:gd name="connsiteX12" fmla="*/ 0 w 1400175"/>
              <a:gd name="connsiteY12" fmla="*/ 829472 h 1524000"/>
              <a:gd name="connsiteX13" fmla="*/ 7853 w 1400175"/>
              <a:gd name="connsiteY13" fmla="*/ 790575 h 1524000"/>
              <a:gd name="connsiteX14" fmla="*/ 0 w 1400175"/>
              <a:gd name="connsiteY14" fmla="*/ 790575 h 1524000"/>
              <a:gd name="connsiteX15" fmla="*/ 10172 w 1400175"/>
              <a:gd name="connsiteY15" fmla="*/ 779088 h 1524000"/>
              <a:gd name="connsiteX16" fmla="*/ 10916 w 1400175"/>
              <a:gd name="connsiteY16" fmla="*/ 775403 h 1524000"/>
              <a:gd name="connsiteX17" fmla="*/ 40686 w 1400175"/>
              <a:gd name="connsiteY17" fmla="*/ 731249 h 1524000"/>
              <a:gd name="connsiteX18" fmla="*/ 70095 w 1400175"/>
              <a:gd name="connsiteY18" fmla="*/ 711421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00175" h="1524000">
                <a:moveTo>
                  <a:pt x="700088" y="0"/>
                </a:moveTo>
                <a:lnTo>
                  <a:pt x="1330081" y="711421"/>
                </a:lnTo>
                <a:lnTo>
                  <a:pt x="1359490" y="731249"/>
                </a:lnTo>
                <a:cubicBezTo>
                  <a:pt x="1372058" y="743818"/>
                  <a:pt x="1382230" y="758784"/>
                  <a:pt x="1389259" y="775403"/>
                </a:cubicBezTo>
                <a:lnTo>
                  <a:pt x="1390003" y="779088"/>
                </a:lnTo>
                <a:lnTo>
                  <a:pt x="1400175" y="790575"/>
                </a:lnTo>
                <a:lnTo>
                  <a:pt x="1392322" y="790575"/>
                </a:lnTo>
                <a:lnTo>
                  <a:pt x="1400175" y="829472"/>
                </a:lnTo>
                <a:lnTo>
                  <a:pt x="1400175" y="1385091"/>
                </a:lnTo>
                <a:cubicBezTo>
                  <a:pt x="1400175" y="1461808"/>
                  <a:pt x="1337983" y="1524000"/>
                  <a:pt x="1261266" y="1524000"/>
                </a:cubicBezTo>
                <a:lnTo>
                  <a:pt x="138909" y="1524000"/>
                </a:lnTo>
                <a:cubicBezTo>
                  <a:pt x="62192" y="1524000"/>
                  <a:pt x="0" y="1461808"/>
                  <a:pt x="0" y="1385091"/>
                </a:cubicBezTo>
                <a:lnTo>
                  <a:pt x="0" y="829472"/>
                </a:lnTo>
                <a:lnTo>
                  <a:pt x="7853" y="790575"/>
                </a:lnTo>
                <a:lnTo>
                  <a:pt x="0" y="790575"/>
                </a:lnTo>
                <a:lnTo>
                  <a:pt x="10172" y="779088"/>
                </a:lnTo>
                <a:lnTo>
                  <a:pt x="10916" y="775403"/>
                </a:lnTo>
                <a:cubicBezTo>
                  <a:pt x="17946" y="758784"/>
                  <a:pt x="28117" y="743818"/>
                  <a:pt x="40686" y="731249"/>
                </a:cubicBezTo>
                <a:lnTo>
                  <a:pt x="70095" y="711421"/>
                </a:lnTo>
                <a:close/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53A47E6-8E96-570D-5580-1DF63F483455}"/>
              </a:ext>
            </a:extLst>
          </p:cNvPr>
          <p:cNvGrpSpPr/>
          <p:nvPr/>
        </p:nvGrpSpPr>
        <p:grpSpPr>
          <a:xfrm>
            <a:off x="2294737" y="2392392"/>
            <a:ext cx="963746" cy="909608"/>
            <a:chOff x="2294736" y="1448584"/>
            <a:chExt cx="1963727" cy="185341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075EB0E-4B41-1B35-159C-817F4EBDCEF1}"/>
                </a:ext>
              </a:extLst>
            </p:cNvPr>
            <p:cNvGrpSpPr/>
            <p:nvPr/>
          </p:nvGrpSpPr>
          <p:grpSpPr>
            <a:xfrm>
              <a:off x="2294736" y="1448584"/>
              <a:ext cx="1963727" cy="1853416"/>
              <a:chOff x="2294736" y="1448584"/>
              <a:chExt cx="1963727" cy="185341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A8D5D353-54AD-41FB-2406-AECAF6B045F3}"/>
                  </a:ext>
                </a:extLst>
              </p:cNvPr>
              <p:cNvSpPr/>
              <p:nvPr/>
            </p:nvSpPr>
            <p:spPr>
              <a:xfrm>
                <a:off x="2520950" y="1790700"/>
                <a:ext cx="1511300" cy="1511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AAC5C82-19B0-B7BD-3A27-42CD179F2D04}"/>
                  </a:ext>
                </a:extLst>
              </p:cNvPr>
              <p:cNvSpPr/>
              <p:nvPr/>
            </p:nvSpPr>
            <p:spPr>
              <a:xfrm>
                <a:off x="2294736" y="1448584"/>
                <a:ext cx="1963727" cy="169286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F6116D4-D49D-A82A-831C-F9EE8B252BCE}"/>
                </a:ext>
              </a:extLst>
            </p:cNvPr>
            <p:cNvSpPr/>
            <p:nvPr/>
          </p:nvSpPr>
          <p:spPr>
            <a:xfrm>
              <a:off x="2961736" y="2249097"/>
              <a:ext cx="592347" cy="5923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392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1C81DA37-8960-A8CD-640C-2D695703769D}"/>
              </a:ext>
            </a:extLst>
          </p:cNvPr>
          <p:cNvSpPr/>
          <p:nvPr/>
        </p:nvSpPr>
        <p:spPr>
          <a:xfrm>
            <a:off x="4379914" y="2143125"/>
            <a:ext cx="1481138" cy="1481138"/>
          </a:xfrm>
          <a:prstGeom prst="rect">
            <a:avLst/>
          </a:prstGeom>
          <a:solidFill>
            <a:srgbClr val="FFFFFF">
              <a:alpha val="30196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A6E3C759-BC2A-9349-296D-C2BA3821C0CC}"/>
              </a:ext>
            </a:extLst>
          </p:cNvPr>
          <p:cNvSpPr/>
          <p:nvPr/>
        </p:nvSpPr>
        <p:spPr>
          <a:xfrm>
            <a:off x="4695033" y="2504281"/>
            <a:ext cx="850900" cy="758825"/>
          </a:xfrm>
          <a:custGeom>
            <a:avLst/>
            <a:gdLst>
              <a:gd name="connsiteX0" fmla="*/ 425450 w 850900"/>
              <a:gd name="connsiteY0" fmla="*/ 0 h 758825"/>
              <a:gd name="connsiteX1" fmla="*/ 850900 w 850900"/>
              <a:gd name="connsiteY1" fmla="*/ 311150 h 758825"/>
              <a:gd name="connsiteX2" fmla="*/ 749300 w 850900"/>
              <a:gd name="connsiteY2" fmla="*/ 311150 h 758825"/>
              <a:gd name="connsiteX3" fmla="*/ 749300 w 850900"/>
              <a:gd name="connsiteY3" fmla="*/ 758825 h 758825"/>
              <a:gd name="connsiteX4" fmla="*/ 101600 w 850900"/>
              <a:gd name="connsiteY4" fmla="*/ 758825 h 758825"/>
              <a:gd name="connsiteX5" fmla="*/ 101600 w 850900"/>
              <a:gd name="connsiteY5" fmla="*/ 311150 h 758825"/>
              <a:gd name="connsiteX6" fmla="*/ 0 w 850900"/>
              <a:gd name="connsiteY6" fmla="*/ 311150 h 75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900" h="758825">
                <a:moveTo>
                  <a:pt x="425450" y="0"/>
                </a:moveTo>
                <a:lnTo>
                  <a:pt x="850900" y="311150"/>
                </a:lnTo>
                <a:lnTo>
                  <a:pt x="749300" y="311150"/>
                </a:lnTo>
                <a:lnTo>
                  <a:pt x="749300" y="758825"/>
                </a:lnTo>
                <a:lnTo>
                  <a:pt x="101600" y="758825"/>
                </a:lnTo>
                <a:lnTo>
                  <a:pt x="101600" y="311150"/>
                </a:lnTo>
                <a:lnTo>
                  <a:pt x="0" y="311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64FCF3D-6475-CC07-F395-21F634AE79E7}"/>
              </a:ext>
            </a:extLst>
          </p:cNvPr>
          <p:cNvSpPr/>
          <p:nvPr/>
        </p:nvSpPr>
        <p:spPr>
          <a:xfrm>
            <a:off x="6330950" y="2143125"/>
            <a:ext cx="1481138" cy="1481138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2093CDD-060E-C62F-90CB-E3EECC57E23D}"/>
              </a:ext>
            </a:extLst>
          </p:cNvPr>
          <p:cNvSpPr/>
          <p:nvPr/>
        </p:nvSpPr>
        <p:spPr>
          <a:xfrm>
            <a:off x="6646069" y="2504281"/>
            <a:ext cx="850900" cy="758825"/>
          </a:xfrm>
          <a:custGeom>
            <a:avLst/>
            <a:gdLst>
              <a:gd name="connsiteX0" fmla="*/ 425450 w 850900"/>
              <a:gd name="connsiteY0" fmla="*/ 0 h 758825"/>
              <a:gd name="connsiteX1" fmla="*/ 850900 w 850900"/>
              <a:gd name="connsiteY1" fmla="*/ 311150 h 758825"/>
              <a:gd name="connsiteX2" fmla="*/ 749300 w 850900"/>
              <a:gd name="connsiteY2" fmla="*/ 311150 h 758825"/>
              <a:gd name="connsiteX3" fmla="*/ 749300 w 850900"/>
              <a:gd name="connsiteY3" fmla="*/ 758825 h 758825"/>
              <a:gd name="connsiteX4" fmla="*/ 101600 w 850900"/>
              <a:gd name="connsiteY4" fmla="*/ 758825 h 758825"/>
              <a:gd name="connsiteX5" fmla="*/ 101600 w 850900"/>
              <a:gd name="connsiteY5" fmla="*/ 311150 h 758825"/>
              <a:gd name="connsiteX6" fmla="*/ 0 w 850900"/>
              <a:gd name="connsiteY6" fmla="*/ 311150 h 75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900" h="758825">
                <a:moveTo>
                  <a:pt x="425450" y="0"/>
                </a:moveTo>
                <a:lnTo>
                  <a:pt x="850900" y="311150"/>
                </a:lnTo>
                <a:lnTo>
                  <a:pt x="749300" y="311150"/>
                </a:lnTo>
                <a:lnTo>
                  <a:pt x="749300" y="758825"/>
                </a:lnTo>
                <a:lnTo>
                  <a:pt x="101600" y="758825"/>
                </a:lnTo>
                <a:lnTo>
                  <a:pt x="101600" y="311150"/>
                </a:lnTo>
                <a:lnTo>
                  <a:pt x="0" y="3111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73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26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Alimama ShuHeiTi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Cute Hamster</dc:creator>
  <cp:lastModifiedBy>Cute Hamster</cp:lastModifiedBy>
  <cp:revision>35</cp:revision>
  <dcterms:created xsi:type="dcterms:W3CDTF">2022-09-30T16:22:40Z</dcterms:created>
  <dcterms:modified xsi:type="dcterms:W3CDTF">2022-10-07T13:13:40Z</dcterms:modified>
</cp:coreProperties>
</file>