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3CDF5C4-7AF5-CEAE-0EFD-81B930D63D20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5F80FE3A-BAFC-A4DA-8F5C-B190822F84FB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ECBC0E-F57A-51D0-4892-DF7A7C2876D9}"/>
              </a:ext>
            </a:extLst>
          </p:cNvPr>
          <p:cNvSpPr/>
          <p:nvPr/>
        </p:nvSpPr>
        <p:spPr>
          <a:xfrm>
            <a:off x="4572000" y="1851804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A068A-1201-C9F6-C036-A76DAFB8E975}"/>
              </a:ext>
            </a:extLst>
          </p:cNvPr>
          <p:cNvGrpSpPr/>
          <p:nvPr/>
        </p:nvGrpSpPr>
        <p:grpSpPr>
          <a:xfrm>
            <a:off x="2376850" y="669360"/>
            <a:ext cx="683414" cy="1083478"/>
            <a:chOff x="4802038" y="1391728"/>
            <a:chExt cx="1397479" cy="221555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2881DD3-00B6-D386-4768-DE4F26C47F3B}"/>
                </a:ext>
              </a:extLst>
            </p:cNvPr>
            <p:cNvSpPr/>
            <p:nvPr/>
          </p:nvSpPr>
          <p:spPr>
            <a:xfrm>
              <a:off x="4802038" y="1391728"/>
              <a:ext cx="1397479" cy="13514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C9138-F940-1B9C-974E-BC69B63C3BA3}"/>
                </a:ext>
              </a:extLst>
            </p:cNvPr>
            <p:cNvSpPr/>
            <p:nvPr/>
          </p:nvSpPr>
          <p:spPr>
            <a:xfrm>
              <a:off x="4984630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695C15-23A3-EB85-D4CF-89549A847A3D}"/>
                </a:ext>
              </a:extLst>
            </p:cNvPr>
            <p:cNvSpPr/>
            <p:nvPr/>
          </p:nvSpPr>
          <p:spPr>
            <a:xfrm>
              <a:off x="5700622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7</cp:revision>
  <dcterms:created xsi:type="dcterms:W3CDTF">2022-09-30T16:22:40Z</dcterms:created>
  <dcterms:modified xsi:type="dcterms:W3CDTF">2022-10-03T15:03:41Z</dcterms:modified>
</cp:coreProperties>
</file>