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  <a:srgbClr val="EDB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6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4CB2D-82BA-8EBC-6291-D98582F8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A908E4-E103-706A-EA37-22EBFACCE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E4073-3F63-27D1-D033-357BE1AB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2C650-AD3B-C666-6382-D19B748C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92DF4-F973-D82A-85A8-BD28262F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3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952AB-4F76-78A4-D2F0-524F3D87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0ABFAD-D9ED-9346-9A74-E4074ACB5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CCD78-6AA1-726E-E37A-C7DB77D2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1DDCB-6CBF-672D-C172-9FC9BAB7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0D4B9-FE75-CFD6-07CE-93C5A994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1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8A4EDF-3EE8-11A1-B602-1D6881B47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B65EC-D9F0-29F5-94BF-15196F1CA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3F564-1DF5-6B49-6B0F-344FA4A0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40127-769A-7CE1-CFE5-428FAF93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D7022-B660-F163-BC9D-D6D3D6E7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E8572-B9CB-AAD0-30C0-F0A040D9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0D020-BD2E-E82F-F1CE-268E3FAD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F9369-C164-D54E-8698-D63CCFD7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9B0B2-E2B9-26E4-19FA-968B628A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62B2C-CFFB-F4BC-9AE7-CF2ACED2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5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A34A8-22ED-8700-3E09-46CB387C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B30D7-725F-405B-6658-CF9FEF9B3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467A1-4437-C4E3-3078-F200B992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F9D2D-8C45-34A4-6BA7-62B49246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75A09-7BC2-7CFE-E32C-9BCC10D3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5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BECAE-42C6-8F02-C7A5-EB50EB05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64611-B7BF-269F-A4FC-79D90DA76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E9495-B79C-9461-BB2B-2C17CB500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8AD7E-BC79-D563-EE67-5672169F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F-D133-3675-468B-7793F76B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CC330-7D84-B488-532C-7C9B3A42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1B77E-A248-96A7-ED21-8CABFC8E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44B4D-5101-E6D5-C3F2-179C38B7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B00DCD-7FAA-A16B-23FE-0E1C4FB3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88ED6D-BA8F-B015-2C87-EA881A5B3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C0599A-EB7C-E6C3-DC5B-379A1079A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5BAB82-C85E-9933-AA7B-F9CED89D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4B7842-2292-E4B8-51B9-972071BF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50D1E1-3160-8009-E982-9C068E20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1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7BF01-A545-9380-2590-A8B81FB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882B4B-A3E4-462E-5BB7-6A48D9D3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24874-DE95-FB90-52F4-AD4B8E20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CAA7ED-7C43-11B7-8046-6B23C46F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15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383899-C314-3EA5-4B6A-81351252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C4ED1-994D-C18E-944A-50AEB1E3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0B7DAB-CABB-07B2-A4EE-907065CA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1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4E4B4-33B4-255B-2A42-8D281789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3E91C-430D-C1BE-7740-FA2C5062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E83E4E-76A0-3C4C-D6E1-D8D6F8A2C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92FF3-F03B-464C-83D4-48905F78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738341-9411-AF67-4F4B-9D443B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600A0-F458-A178-168A-3D5E27C9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7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51983-775F-FE64-B5E6-818ED5ED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78B601-A499-BE06-6515-8687425EF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B69DBA-0766-B860-0E86-84ECF441C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6547C-6FB7-B78B-2CF4-E61B6778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25033-D10C-4AB2-8B60-8689ECD9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F44E8C-9A4C-A9E7-A350-427F3B26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4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83AA01-5C9A-58AE-FED1-1513F796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69F3A-53A9-0201-F88E-F14FCC7A1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30F8D-34B2-C8C4-5497-82C716537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1CA74-341C-559D-E736-B9E7C53B2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80454-6FAD-A334-C74B-D9EC159CF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3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89CE2C6-DF07-768A-EB04-401630D4AD13}"/>
              </a:ext>
            </a:extLst>
          </p:cNvPr>
          <p:cNvSpPr/>
          <p:nvPr/>
        </p:nvSpPr>
        <p:spPr>
          <a:xfrm rot="5400000">
            <a:off x="1034019" y="831536"/>
            <a:ext cx="1083478" cy="759126"/>
          </a:xfrm>
          <a:custGeom>
            <a:avLst/>
            <a:gdLst>
              <a:gd name="connsiteX0" fmla="*/ 0 w 902897"/>
              <a:gd name="connsiteY0" fmla="*/ 316302 h 632604"/>
              <a:gd name="connsiteX1" fmla="*/ 330681 w 902897"/>
              <a:gd name="connsiteY1" fmla="*/ 0 h 632604"/>
              <a:gd name="connsiteX2" fmla="*/ 902897 w 902897"/>
              <a:gd name="connsiteY2" fmla="*/ 0 h 632604"/>
              <a:gd name="connsiteX3" fmla="*/ 902896 w 902897"/>
              <a:gd name="connsiteY3" fmla="*/ 632604 h 632604"/>
              <a:gd name="connsiteX4" fmla="*/ 330681 w 902897"/>
              <a:gd name="connsiteY4" fmla="*/ 632604 h 63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897" h="632604">
                <a:moveTo>
                  <a:pt x="0" y="316302"/>
                </a:moveTo>
                <a:lnTo>
                  <a:pt x="330681" y="0"/>
                </a:lnTo>
                <a:lnTo>
                  <a:pt x="902897" y="0"/>
                </a:lnTo>
                <a:lnTo>
                  <a:pt x="902896" y="632604"/>
                </a:lnTo>
                <a:lnTo>
                  <a:pt x="330681" y="6326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23CDF5C4-7AF5-CEAE-0EFD-81B930D63D20}"/>
              </a:ext>
            </a:extLst>
          </p:cNvPr>
          <p:cNvSpPr/>
          <p:nvPr/>
        </p:nvSpPr>
        <p:spPr>
          <a:xfrm>
            <a:off x="1346482" y="888435"/>
            <a:ext cx="458548" cy="680014"/>
          </a:xfrm>
          <a:custGeom>
            <a:avLst/>
            <a:gdLst>
              <a:gd name="connsiteX0" fmla="*/ 186696 w 458548"/>
              <a:gd name="connsiteY0" fmla="*/ 0 h 680014"/>
              <a:gd name="connsiteX1" fmla="*/ 271853 w 458548"/>
              <a:gd name="connsiteY1" fmla="*/ 0 h 680014"/>
              <a:gd name="connsiteX2" fmla="*/ 271853 w 458548"/>
              <a:gd name="connsiteY2" fmla="*/ 372040 h 680014"/>
              <a:gd name="connsiteX3" fmla="*/ 458548 w 458548"/>
              <a:gd name="connsiteY3" fmla="*/ 372040 h 680014"/>
              <a:gd name="connsiteX4" fmla="*/ 458548 w 458548"/>
              <a:gd name="connsiteY4" fmla="*/ 680014 h 680014"/>
              <a:gd name="connsiteX5" fmla="*/ 0 w 458548"/>
              <a:gd name="connsiteY5" fmla="*/ 680014 h 680014"/>
              <a:gd name="connsiteX6" fmla="*/ 0 w 458548"/>
              <a:gd name="connsiteY6" fmla="*/ 372040 h 680014"/>
              <a:gd name="connsiteX7" fmla="*/ 186696 w 458548"/>
              <a:gd name="connsiteY7" fmla="*/ 372040 h 6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548" h="680014">
                <a:moveTo>
                  <a:pt x="186696" y="0"/>
                </a:moveTo>
                <a:lnTo>
                  <a:pt x="271853" y="0"/>
                </a:lnTo>
                <a:lnTo>
                  <a:pt x="271853" y="372040"/>
                </a:lnTo>
                <a:lnTo>
                  <a:pt x="458548" y="372040"/>
                </a:lnTo>
                <a:lnTo>
                  <a:pt x="458548" y="680014"/>
                </a:lnTo>
                <a:lnTo>
                  <a:pt x="0" y="680014"/>
                </a:lnTo>
                <a:lnTo>
                  <a:pt x="0" y="372040"/>
                </a:lnTo>
                <a:lnTo>
                  <a:pt x="186696" y="3720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泪滴形 1">
            <a:extLst>
              <a:ext uri="{FF2B5EF4-FFF2-40B4-BE49-F238E27FC236}">
                <a16:creationId xmlns:a16="http://schemas.microsoft.com/office/drawing/2014/main" id="{5F80FE3A-BAFC-A4DA-8F5C-B190822F84FB}"/>
              </a:ext>
            </a:extLst>
          </p:cNvPr>
          <p:cNvSpPr/>
          <p:nvPr/>
        </p:nvSpPr>
        <p:spPr>
          <a:xfrm rot="8100000">
            <a:off x="1179003" y="2521604"/>
            <a:ext cx="518618" cy="518618"/>
          </a:xfrm>
          <a:prstGeom prst="teardrop">
            <a:avLst>
              <a:gd name="adj" fmla="val 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2ECBC0E-F57A-51D0-4892-DF7A7C2876D9}"/>
              </a:ext>
            </a:extLst>
          </p:cNvPr>
          <p:cNvSpPr/>
          <p:nvPr/>
        </p:nvSpPr>
        <p:spPr>
          <a:xfrm>
            <a:off x="4572000" y="1851804"/>
            <a:ext cx="1035170" cy="1035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0EA068A-1201-C9F6-C036-A76DAFB8E975}"/>
              </a:ext>
            </a:extLst>
          </p:cNvPr>
          <p:cNvGrpSpPr/>
          <p:nvPr/>
        </p:nvGrpSpPr>
        <p:grpSpPr>
          <a:xfrm>
            <a:off x="2376850" y="669360"/>
            <a:ext cx="683414" cy="1083478"/>
            <a:chOff x="4802038" y="1391728"/>
            <a:chExt cx="1397479" cy="2215551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52881DD3-00B6-D386-4768-DE4F26C47F3B}"/>
                </a:ext>
              </a:extLst>
            </p:cNvPr>
            <p:cNvSpPr/>
            <p:nvPr/>
          </p:nvSpPr>
          <p:spPr>
            <a:xfrm>
              <a:off x="4802038" y="1391728"/>
              <a:ext cx="1397479" cy="13514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FC9138-F940-1B9C-974E-BC69B63C3BA3}"/>
                </a:ext>
              </a:extLst>
            </p:cNvPr>
            <p:cNvSpPr/>
            <p:nvPr/>
          </p:nvSpPr>
          <p:spPr>
            <a:xfrm>
              <a:off x="4984630" y="2743200"/>
              <a:ext cx="316302" cy="864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F695C15-23A3-EB85-D4CF-89549A847A3D}"/>
                </a:ext>
              </a:extLst>
            </p:cNvPr>
            <p:cNvSpPr/>
            <p:nvPr/>
          </p:nvSpPr>
          <p:spPr>
            <a:xfrm>
              <a:off x="5700622" y="2743200"/>
              <a:ext cx="316302" cy="864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泪滴形 9">
            <a:extLst>
              <a:ext uri="{FF2B5EF4-FFF2-40B4-BE49-F238E27FC236}">
                <a16:creationId xmlns:a16="http://schemas.microsoft.com/office/drawing/2014/main" id="{4C571547-DD82-689A-5A9B-489B93FA523D}"/>
              </a:ext>
            </a:extLst>
          </p:cNvPr>
          <p:cNvSpPr/>
          <p:nvPr/>
        </p:nvSpPr>
        <p:spPr>
          <a:xfrm rot="8100000">
            <a:off x="5908560" y="1904275"/>
            <a:ext cx="1040921" cy="1040921"/>
          </a:xfrm>
          <a:prstGeom prst="teardrop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022325B-BC44-64F2-0A4C-1249E5AE7472}"/>
              </a:ext>
            </a:extLst>
          </p:cNvPr>
          <p:cNvSpPr/>
          <p:nvPr/>
        </p:nvSpPr>
        <p:spPr>
          <a:xfrm>
            <a:off x="2059577" y="1783079"/>
            <a:ext cx="1661160" cy="1530532"/>
          </a:xfrm>
          <a:custGeom>
            <a:avLst/>
            <a:gdLst>
              <a:gd name="connsiteX0" fmla="*/ 1341120 w 1661160"/>
              <a:gd name="connsiteY0" fmla="*/ 890452 h 1530532"/>
              <a:gd name="connsiteX1" fmla="*/ 1661160 w 1661160"/>
              <a:gd name="connsiteY1" fmla="*/ 1210492 h 1530532"/>
              <a:gd name="connsiteX2" fmla="*/ 1341120 w 1661160"/>
              <a:gd name="connsiteY2" fmla="*/ 1530532 h 1530532"/>
              <a:gd name="connsiteX3" fmla="*/ 1021080 w 1661160"/>
              <a:gd name="connsiteY3" fmla="*/ 1210492 h 1530532"/>
              <a:gd name="connsiteX4" fmla="*/ 1341120 w 1661160"/>
              <a:gd name="connsiteY4" fmla="*/ 890452 h 1530532"/>
              <a:gd name="connsiteX5" fmla="*/ 320040 w 1661160"/>
              <a:gd name="connsiteY5" fmla="*/ 890452 h 1530532"/>
              <a:gd name="connsiteX6" fmla="*/ 640080 w 1661160"/>
              <a:gd name="connsiteY6" fmla="*/ 1210492 h 1530532"/>
              <a:gd name="connsiteX7" fmla="*/ 320040 w 1661160"/>
              <a:gd name="connsiteY7" fmla="*/ 1530532 h 1530532"/>
              <a:gd name="connsiteX8" fmla="*/ 0 w 1661160"/>
              <a:gd name="connsiteY8" fmla="*/ 1210492 h 1530532"/>
              <a:gd name="connsiteX9" fmla="*/ 320040 w 1661160"/>
              <a:gd name="connsiteY9" fmla="*/ 890452 h 1530532"/>
              <a:gd name="connsiteX10" fmla="*/ 830580 w 1661160"/>
              <a:gd name="connsiteY10" fmla="*/ 0 h 1530532"/>
              <a:gd name="connsiteX11" fmla="*/ 1150620 w 1661160"/>
              <a:gd name="connsiteY11" fmla="*/ 320040 h 1530532"/>
              <a:gd name="connsiteX12" fmla="*/ 830580 w 1661160"/>
              <a:gd name="connsiteY12" fmla="*/ 640080 h 1530532"/>
              <a:gd name="connsiteX13" fmla="*/ 510540 w 1661160"/>
              <a:gd name="connsiteY13" fmla="*/ 320040 h 1530532"/>
              <a:gd name="connsiteX14" fmla="*/ 830580 w 1661160"/>
              <a:gd name="connsiteY14" fmla="*/ 0 h 153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61160" h="1530532">
                <a:moveTo>
                  <a:pt x="1341120" y="890452"/>
                </a:moveTo>
                <a:cubicBezTo>
                  <a:pt x="1517873" y="890452"/>
                  <a:pt x="1661160" y="1033739"/>
                  <a:pt x="1661160" y="1210492"/>
                </a:cubicBezTo>
                <a:cubicBezTo>
                  <a:pt x="1661160" y="1387245"/>
                  <a:pt x="1517873" y="1530532"/>
                  <a:pt x="1341120" y="1530532"/>
                </a:cubicBezTo>
                <a:cubicBezTo>
                  <a:pt x="1164367" y="1530532"/>
                  <a:pt x="1021080" y="1387245"/>
                  <a:pt x="1021080" y="1210492"/>
                </a:cubicBezTo>
                <a:cubicBezTo>
                  <a:pt x="1021080" y="1033739"/>
                  <a:pt x="1164367" y="890452"/>
                  <a:pt x="1341120" y="890452"/>
                </a:cubicBezTo>
                <a:close/>
                <a:moveTo>
                  <a:pt x="320040" y="890452"/>
                </a:moveTo>
                <a:cubicBezTo>
                  <a:pt x="496793" y="890452"/>
                  <a:pt x="640080" y="1033739"/>
                  <a:pt x="640080" y="1210492"/>
                </a:cubicBezTo>
                <a:cubicBezTo>
                  <a:pt x="640080" y="1387245"/>
                  <a:pt x="496793" y="1530532"/>
                  <a:pt x="320040" y="1530532"/>
                </a:cubicBezTo>
                <a:cubicBezTo>
                  <a:pt x="143287" y="1530532"/>
                  <a:pt x="0" y="1387245"/>
                  <a:pt x="0" y="1210492"/>
                </a:cubicBezTo>
                <a:cubicBezTo>
                  <a:pt x="0" y="1033739"/>
                  <a:pt x="143287" y="890452"/>
                  <a:pt x="320040" y="890452"/>
                </a:cubicBezTo>
                <a:close/>
                <a:moveTo>
                  <a:pt x="830580" y="0"/>
                </a:moveTo>
                <a:cubicBezTo>
                  <a:pt x="1007333" y="0"/>
                  <a:pt x="1150620" y="143287"/>
                  <a:pt x="1150620" y="320040"/>
                </a:cubicBezTo>
                <a:cubicBezTo>
                  <a:pt x="1150620" y="496793"/>
                  <a:pt x="1007333" y="640080"/>
                  <a:pt x="830580" y="640080"/>
                </a:cubicBezTo>
                <a:cubicBezTo>
                  <a:pt x="653827" y="640080"/>
                  <a:pt x="510540" y="496793"/>
                  <a:pt x="510540" y="320040"/>
                </a:cubicBezTo>
                <a:cubicBezTo>
                  <a:pt x="510540" y="143287"/>
                  <a:pt x="653827" y="0"/>
                  <a:pt x="8305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C30525-0AA1-E0CB-4F94-4C50C38D427A}"/>
              </a:ext>
            </a:extLst>
          </p:cNvPr>
          <p:cNvGrpSpPr/>
          <p:nvPr/>
        </p:nvGrpSpPr>
        <p:grpSpPr>
          <a:xfrm>
            <a:off x="5177218" y="268486"/>
            <a:ext cx="6090250" cy="6090250"/>
            <a:chOff x="3050875" y="383875"/>
            <a:chExt cx="6090250" cy="6090250"/>
          </a:xfrm>
        </p:grpSpPr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DEBF6671-1EC4-4B7C-8B9E-33EC810609B2}"/>
                </a:ext>
              </a:extLst>
            </p:cNvPr>
            <p:cNvSpPr/>
            <p:nvPr/>
          </p:nvSpPr>
          <p:spPr>
            <a:xfrm>
              <a:off x="3050875" y="383875"/>
              <a:ext cx="6090250" cy="6090250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933F01C-F3C1-1DB6-37BF-7172CFC0B45F}"/>
                </a:ext>
              </a:extLst>
            </p:cNvPr>
            <p:cNvSpPr txBox="1"/>
            <p:nvPr/>
          </p:nvSpPr>
          <p:spPr>
            <a:xfrm>
              <a:off x="4448355" y="1824992"/>
              <a:ext cx="329529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6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占地对战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4CC169F-C728-502A-EDF7-21E1E6E515F6}"/>
                </a:ext>
              </a:extLst>
            </p:cNvPr>
            <p:cNvSpPr txBox="1"/>
            <p:nvPr/>
          </p:nvSpPr>
          <p:spPr>
            <a:xfrm>
              <a:off x="4917056" y="879895"/>
              <a:ext cx="2357888" cy="76944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RULE</a:t>
              </a:r>
              <a:endParaRPr lang="zh-CN" altLang="en-US" sz="2800" dirty="0">
                <a:solidFill>
                  <a:schemeClr val="bg1"/>
                </a:solidFill>
                <a:latin typeface="Alimama ShuHeiTi Bold" pitchFamily="2" charset="-122"/>
                <a:ea typeface="Alimama ShuHeiTi Bold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686019A-446E-EC5E-AE44-7B9D9FA8805D}"/>
                </a:ext>
              </a:extLst>
            </p:cNvPr>
            <p:cNvSpPr txBox="1"/>
            <p:nvPr/>
          </p:nvSpPr>
          <p:spPr>
            <a:xfrm>
              <a:off x="3492602" y="5411442"/>
              <a:ext cx="5206795" cy="5232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确保占地面积足够大</a:t>
              </a:r>
              <a:endParaRPr lang="zh-CN" altLang="en-US" sz="1600" dirty="0">
                <a:solidFill>
                  <a:schemeClr val="bg1"/>
                </a:solidFill>
                <a:latin typeface="Alimama ShuHeiTi Bold" pitchFamily="2" charset="-122"/>
                <a:ea typeface="Alimama ShuHeiTi Bold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94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283300D2-A2B5-BB1C-4FB0-0A2DED159D46}"/>
              </a:ext>
            </a:extLst>
          </p:cNvPr>
          <p:cNvSpPr txBox="1"/>
          <p:nvPr/>
        </p:nvSpPr>
        <p:spPr>
          <a:xfrm>
            <a:off x="6915144" y="2250812"/>
            <a:ext cx="390344" cy="487165"/>
          </a:xfrm>
          <a:custGeom>
            <a:avLst/>
            <a:gdLst/>
            <a:ahLst/>
            <a:cxnLst/>
            <a:rect l="l" t="t" r="r" b="b"/>
            <a:pathLst>
              <a:path w="390344" h="487165">
                <a:moveTo>
                  <a:pt x="153895" y="0"/>
                </a:moveTo>
                <a:cubicBezTo>
                  <a:pt x="211648" y="0"/>
                  <a:pt x="257511" y="5265"/>
                  <a:pt x="291484" y="15797"/>
                </a:cubicBezTo>
                <a:cubicBezTo>
                  <a:pt x="325457" y="26328"/>
                  <a:pt x="350426" y="44504"/>
                  <a:pt x="366393" y="70323"/>
                </a:cubicBezTo>
                <a:cubicBezTo>
                  <a:pt x="382360" y="96142"/>
                  <a:pt x="390344" y="132832"/>
                  <a:pt x="390344" y="180394"/>
                </a:cubicBezTo>
                <a:cubicBezTo>
                  <a:pt x="390344" y="212328"/>
                  <a:pt x="387456" y="238487"/>
                  <a:pt x="381681" y="258870"/>
                </a:cubicBezTo>
                <a:cubicBezTo>
                  <a:pt x="375905" y="279254"/>
                  <a:pt x="366733" y="297259"/>
                  <a:pt x="354163" y="312886"/>
                </a:cubicBezTo>
                <a:cubicBezTo>
                  <a:pt x="341593" y="328514"/>
                  <a:pt x="323078" y="345500"/>
                  <a:pt x="298618" y="363845"/>
                </a:cubicBezTo>
                <a:cubicBezTo>
                  <a:pt x="268043" y="386267"/>
                  <a:pt x="247999" y="404103"/>
                  <a:pt x="238487" y="417352"/>
                </a:cubicBezTo>
                <a:cubicBezTo>
                  <a:pt x="228974" y="430601"/>
                  <a:pt x="224219" y="446059"/>
                  <a:pt x="224219" y="463724"/>
                </a:cubicBezTo>
                <a:lnTo>
                  <a:pt x="224219" y="487165"/>
                </a:lnTo>
                <a:lnTo>
                  <a:pt x="99879" y="487165"/>
                </a:lnTo>
                <a:lnTo>
                  <a:pt x="99879" y="441302"/>
                </a:lnTo>
                <a:cubicBezTo>
                  <a:pt x="99879" y="412766"/>
                  <a:pt x="105315" y="388645"/>
                  <a:pt x="116186" y="368941"/>
                </a:cubicBezTo>
                <a:cubicBezTo>
                  <a:pt x="127057" y="349237"/>
                  <a:pt x="147780" y="326136"/>
                  <a:pt x="178356" y="299637"/>
                </a:cubicBezTo>
                <a:cubicBezTo>
                  <a:pt x="200098" y="281971"/>
                  <a:pt x="214536" y="266684"/>
                  <a:pt x="221670" y="253774"/>
                </a:cubicBezTo>
                <a:cubicBezTo>
                  <a:pt x="228805" y="240865"/>
                  <a:pt x="232372" y="223539"/>
                  <a:pt x="232372" y="201796"/>
                </a:cubicBezTo>
                <a:cubicBezTo>
                  <a:pt x="232372" y="181413"/>
                  <a:pt x="229144" y="165955"/>
                  <a:pt x="222690" y="155424"/>
                </a:cubicBezTo>
                <a:cubicBezTo>
                  <a:pt x="216235" y="144892"/>
                  <a:pt x="205364" y="137588"/>
                  <a:pt x="190076" y="133512"/>
                </a:cubicBezTo>
                <a:cubicBezTo>
                  <a:pt x="174788" y="129435"/>
                  <a:pt x="152876" y="127396"/>
                  <a:pt x="124339" y="127396"/>
                </a:cubicBezTo>
                <a:cubicBezTo>
                  <a:pt x="78136" y="127396"/>
                  <a:pt x="36690" y="133172"/>
                  <a:pt x="0" y="144722"/>
                </a:cubicBezTo>
                <a:lnTo>
                  <a:pt x="0" y="18345"/>
                </a:lnTo>
                <a:cubicBezTo>
                  <a:pt x="41446" y="6115"/>
                  <a:pt x="92745" y="0"/>
                  <a:pt x="153895" y="0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5E6FDC-6D5B-39D9-856C-255F60DBAC65}"/>
              </a:ext>
            </a:extLst>
          </p:cNvPr>
          <p:cNvSpPr txBox="1"/>
          <p:nvPr/>
        </p:nvSpPr>
        <p:spPr>
          <a:xfrm>
            <a:off x="3556191" y="2256927"/>
            <a:ext cx="591121" cy="713422"/>
          </a:xfrm>
          <a:custGeom>
            <a:avLst/>
            <a:gdLst/>
            <a:ahLst/>
            <a:cxnLst/>
            <a:rect l="l" t="t" r="r" b="b"/>
            <a:pathLst>
              <a:path w="591121" h="713422">
                <a:moveTo>
                  <a:pt x="0" y="0"/>
                </a:moveTo>
                <a:lnTo>
                  <a:pt x="330212" y="0"/>
                </a:lnTo>
                <a:cubicBezTo>
                  <a:pt x="402234" y="0"/>
                  <a:pt x="459138" y="18515"/>
                  <a:pt x="500924" y="55545"/>
                </a:cubicBezTo>
                <a:cubicBezTo>
                  <a:pt x="542710" y="92575"/>
                  <a:pt x="563604" y="144722"/>
                  <a:pt x="563604" y="211988"/>
                </a:cubicBezTo>
                <a:cubicBezTo>
                  <a:pt x="563604" y="267703"/>
                  <a:pt x="549165" y="313226"/>
                  <a:pt x="520289" y="348558"/>
                </a:cubicBezTo>
                <a:cubicBezTo>
                  <a:pt x="491412" y="383889"/>
                  <a:pt x="450815" y="406651"/>
                  <a:pt x="398497" y="416842"/>
                </a:cubicBezTo>
                <a:cubicBezTo>
                  <a:pt x="437905" y="460327"/>
                  <a:pt x="472897" y="505510"/>
                  <a:pt x="503472" y="552392"/>
                </a:cubicBezTo>
                <a:cubicBezTo>
                  <a:pt x="534047" y="599275"/>
                  <a:pt x="563264" y="652951"/>
                  <a:pt x="591121" y="713422"/>
                </a:cubicBezTo>
                <a:lnTo>
                  <a:pt x="436207" y="713422"/>
                </a:lnTo>
                <a:cubicBezTo>
                  <a:pt x="404272" y="648874"/>
                  <a:pt x="374716" y="595538"/>
                  <a:pt x="347538" y="553412"/>
                </a:cubicBezTo>
                <a:cubicBezTo>
                  <a:pt x="320360" y="511286"/>
                  <a:pt x="285029" y="468141"/>
                  <a:pt x="241544" y="423976"/>
                </a:cubicBezTo>
                <a:lnTo>
                  <a:pt x="168164" y="423976"/>
                </a:lnTo>
                <a:lnTo>
                  <a:pt x="168164" y="713422"/>
                </a:lnTo>
                <a:lnTo>
                  <a:pt x="0" y="713422"/>
                </a:lnTo>
                <a:lnTo>
                  <a:pt x="0" y="0"/>
                </a:lnTo>
                <a:close/>
                <a:moveTo>
                  <a:pt x="168164" y="117205"/>
                </a:moveTo>
                <a:lnTo>
                  <a:pt x="168164" y="306771"/>
                </a:lnTo>
                <a:lnTo>
                  <a:pt x="317982" y="306771"/>
                </a:lnTo>
                <a:cubicBezTo>
                  <a:pt x="352634" y="306771"/>
                  <a:pt x="379473" y="297599"/>
                  <a:pt x="398497" y="279254"/>
                </a:cubicBezTo>
                <a:cubicBezTo>
                  <a:pt x="417522" y="260908"/>
                  <a:pt x="427034" y="238487"/>
                  <a:pt x="427034" y="211988"/>
                </a:cubicBezTo>
                <a:cubicBezTo>
                  <a:pt x="427034" y="184810"/>
                  <a:pt x="417352" y="162218"/>
                  <a:pt x="397988" y="144213"/>
                </a:cubicBezTo>
                <a:cubicBezTo>
                  <a:pt x="378623" y="126207"/>
                  <a:pt x="351955" y="117205"/>
                  <a:pt x="317982" y="117205"/>
                </a:cubicBezTo>
                <a:lnTo>
                  <a:pt x="168164" y="117205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99514E-ACCF-3114-4C0B-5563515370D0}"/>
              </a:ext>
            </a:extLst>
          </p:cNvPr>
          <p:cNvSpPr txBox="1"/>
          <p:nvPr/>
        </p:nvSpPr>
        <p:spPr>
          <a:xfrm>
            <a:off x="4232466" y="2256927"/>
            <a:ext cx="501434" cy="713422"/>
          </a:xfrm>
          <a:custGeom>
            <a:avLst/>
            <a:gdLst/>
            <a:ahLst/>
            <a:cxnLst/>
            <a:rect l="l" t="t" r="r" b="b"/>
            <a:pathLst>
              <a:path w="501434" h="713422">
                <a:moveTo>
                  <a:pt x="0" y="0"/>
                </a:moveTo>
                <a:lnTo>
                  <a:pt x="501434" y="0"/>
                </a:lnTo>
                <a:lnTo>
                  <a:pt x="501434" y="138607"/>
                </a:lnTo>
                <a:lnTo>
                  <a:pt x="168164" y="138607"/>
                </a:lnTo>
                <a:lnTo>
                  <a:pt x="168164" y="291484"/>
                </a:lnTo>
                <a:lnTo>
                  <a:pt x="457609" y="291484"/>
                </a:lnTo>
                <a:lnTo>
                  <a:pt x="457609" y="420919"/>
                </a:lnTo>
                <a:lnTo>
                  <a:pt x="168164" y="420919"/>
                </a:lnTo>
                <a:lnTo>
                  <a:pt x="168164" y="574814"/>
                </a:lnTo>
                <a:lnTo>
                  <a:pt x="501434" y="574814"/>
                </a:lnTo>
                <a:lnTo>
                  <a:pt x="501434" y="713422"/>
                </a:lnTo>
                <a:lnTo>
                  <a:pt x="0" y="71342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B01C8F-A457-AAF8-65B4-39E5AFF59540}"/>
              </a:ext>
            </a:extLst>
          </p:cNvPr>
          <p:cNvSpPr txBox="1"/>
          <p:nvPr/>
        </p:nvSpPr>
        <p:spPr>
          <a:xfrm>
            <a:off x="4784287" y="2256927"/>
            <a:ext cx="694058" cy="713422"/>
          </a:xfrm>
          <a:custGeom>
            <a:avLst/>
            <a:gdLst/>
            <a:ahLst/>
            <a:cxnLst/>
            <a:rect l="l" t="t" r="r" b="b"/>
            <a:pathLst>
              <a:path w="694058" h="713422">
                <a:moveTo>
                  <a:pt x="206893" y="0"/>
                </a:moveTo>
                <a:lnTo>
                  <a:pt x="487166" y="0"/>
                </a:lnTo>
                <a:lnTo>
                  <a:pt x="694058" y="713422"/>
                </a:lnTo>
                <a:lnTo>
                  <a:pt x="514683" y="713422"/>
                </a:lnTo>
                <a:lnTo>
                  <a:pt x="460667" y="511625"/>
                </a:lnTo>
                <a:lnTo>
                  <a:pt x="232372" y="511625"/>
                </a:lnTo>
                <a:lnTo>
                  <a:pt x="178356" y="713422"/>
                </a:lnTo>
                <a:lnTo>
                  <a:pt x="0" y="713422"/>
                </a:lnTo>
                <a:lnTo>
                  <a:pt x="206893" y="0"/>
                </a:lnTo>
                <a:close/>
                <a:moveTo>
                  <a:pt x="345500" y="90706"/>
                </a:moveTo>
                <a:lnTo>
                  <a:pt x="264986" y="389325"/>
                </a:lnTo>
                <a:lnTo>
                  <a:pt x="428054" y="389325"/>
                </a:lnTo>
                <a:lnTo>
                  <a:pt x="347539" y="90706"/>
                </a:lnTo>
                <a:lnTo>
                  <a:pt x="345500" y="90706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AFC365-09EF-3046-A91A-8F092E2D8F5F}"/>
              </a:ext>
            </a:extLst>
          </p:cNvPr>
          <p:cNvSpPr txBox="1"/>
          <p:nvPr/>
        </p:nvSpPr>
        <p:spPr>
          <a:xfrm>
            <a:off x="5565966" y="2256927"/>
            <a:ext cx="614562" cy="713422"/>
          </a:xfrm>
          <a:custGeom>
            <a:avLst/>
            <a:gdLst/>
            <a:ahLst/>
            <a:cxnLst/>
            <a:rect l="l" t="t" r="r" b="b"/>
            <a:pathLst>
              <a:path w="614562" h="713422">
                <a:moveTo>
                  <a:pt x="0" y="0"/>
                </a:moveTo>
                <a:lnTo>
                  <a:pt x="271100" y="0"/>
                </a:lnTo>
                <a:cubicBezTo>
                  <a:pt x="383210" y="0"/>
                  <a:pt x="468481" y="31594"/>
                  <a:pt x="526913" y="94783"/>
                </a:cubicBezTo>
                <a:cubicBezTo>
                  <a:pt x="585346" y="157972"/>
                  <a:pt x="614562" y="245621"/>
                  <a:pt x="614562" y="357730"/>
                </a:cubicBezTo>
                <a:cubicBezTo>
                  <a:pt x="614562" y="473916"/>
                  <a:pt x="585346" y="562244"/>
                  <a:pt x="526913" y="622716"/>
                </a:cubicBezTo>
                <a:cubicBezTo>
                  <a:pt x="468481" y="683187"/>
                  <a:pt x="381851" y="713422"/>
                  <a:pt x="267024" y="713422"/>
                </a:cubicBezTo>
                <a:lnTo>
                  <a:pt x="0" y="713422"/>
                </a:lnTo>
                <a:lnTo>
                  <a:pt x="0" y="0"/>
                </a:lnTo>
                <a:close/>
                <a:moveTo>
                  <a:pt x="168164" y="126377"/>
                </a:moveTo>
                <a:lnTo>
                  <a:pt x="168164" y="587044"/>
                </a:lnTo>
                <a:lnTo>
                  <a:pt x="273139" y="587044"/>
                </a:lnTo>
                <a:cubicBezTo>
                  <a:pt x="301676" y="587044"/>
                  <a:pt x="328854" y="577872"/>
                  <a:pt x="354673" y="559527"/>
                </a:cubicBezTo>
                <a:cubicBezTo>
                  <a:pt x="380492" y="541182"/>
                  <a:pt x="401385" y="514683"/>
                  <a:pt x="417352" y="480031"/>
                </a:cubicBezTo>
                <a:cubicBezTo>
                  <a:pt x="433319" y="445379"/>
                  <a:pt x="441303" y="404952"/>
                  <a:pt x="441303" y="358749"/>
                </a:cubicBezTo>
                <a:cubicBezTo>
                  <a:pt x="441303" y="314585"/>
                  <a:pt x="433659" y="275007"/>
                  <a:pt x="418371" y="240015"/>
                </a:cubicBezTo>
                <a:cubicBezTo>
                  <a:pt x="403083" y="205024"/>
                  <a:pt x="382530" y="177336"/>
                  <a:pt x="356711" y="156953"/>
                </a:cubicBezTo>
                <a:cubicBezTo>
                  <a:pt x="330892" y="136569"/>
                  <a:pt x="303034" y="126377"/>
                  <a:pt x="273139" y="126377"/>
                </a:cubicBezTo>
                <a:lnTo>
                  <a:pt x="168164" y="126377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181D0E-8A41-89A0-E4A0-03D5CFC5DC3B}"/>
              </a:ext>
            </a:extLst>
          </p:cNvPr>
          <p:cNvSpPr txBox="1"/>
          <p:nvPr/>
        </p:nvSpPr>
        <p:spPr>
          <a:xfrm>
            <a:off x="6229382" y="2256927"/>
            <a:ext cx="640042" cy="713422"/>
          </a:xfrm>
          <a:custGeom>
            <a:avLst/>
            <a:gdLst/>
            <a:ahLst/>
            <a:cxnLst/>
            <a:rect l="l" t="t" r="r" b="b"/>
            <a:pathLst>
              <a:path w="640042" h="713422">
                <a:moveTo>
                  <a:pt x="0" y="0"/>
                </a:moveTo>
                <a:lnTo>
                  <a:pt x="185490" y="0"/>
                </a:lnTo>
                <a:lnTo>
                  <a:pt x="317983" y="270081"/>
                </a:lnTo>
                <a:lnTo>
                  <a:pt x="322059" y="270081"/>
                </a:lnTo>
                <a:lnTo>
                  <a:pt x="454552" y="0"/>
                </a:lnTo>
                <a:lnTo>
                  <a:pt x="640042" y="0"/>
                </a:lnTo>
                <a:lnTo>
                  <a:pt x="404613" y="423976"/>
                </a:lnTo>
                <a:lnTo>
                  <a:pt x="404613" y="713422"/>
                </a:lnTo>
                <a:lnTo>
                  <a:pt x="236449" y="713422"/>
                </a:lnTo>
                <a:lnTo>
                  <a:pt x="236449" y="42601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ECAA14-AC9E-CBD4-202D-AE5ACA479F81}"/>
              </a:ext>
            </a:extLst>
          </p:cNvPr>
          <p:cNvSpPr txBox="1"/>
          <p:nvPr/>
        </p:nvSpPr>
        <p:spPr>
          <a:xfrm>
            <a:off x="6995659" y="2805243"/>
            <a:ext cx="165106" cy="165106"/>
          </a:xfrm>
          <a:custGeom>
            <a:avLst/>
            <a:gdLst/>
            <a:ahLst/>
            <a:cxnLst/>
            <a:rect l="l" t="t" r="r" b="b"/>
            <a:pathLst>
              <a:path w="165106" h="165106">
                <a:moveTo>
                  <a:pt x="0" y="0"/>
                </a:moveTo>
                <a:lnTo>
                  <a:pt x="165106" y="0"/>
                </a:lnTo>
                <a:lnTo>
                  <a:pt x="165106" y="165106"/>
                </a:lnTo>
                <a:lnTo>
                  <a:pt x="0" y="1651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3CF78B-C856-5B5F-62E9-0ED41F041534}"/>
              </a:ext>
            </a:extLst>
          </p:cNvPr>
          <p:cNvSpPr txBox="1"/>
          <p:nvPr/>
        </p:nvSpPr>
        <p:spPr>
          <a:xfrm>
            <a:off x="7501732" y="1894229"/>
            <a:ext cx="1911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limama ShuHeiTi Bold" pitchFamily="2" charset="-122"/>
                <a:ea typeface="Alimama ShuHeiTi Bold" pitchFamily="2" charset="-122"/>
              </a:rPr>
              <a:t>GO!</a:t>
            </a:r>
            <a:endParaRPr lang="zh-CN" altLang="en-US" sz="72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DB0CAC-DE72-0176-F19F-50F13A1FEE68}"/>
              </a:ext>
            </a:extLst>
          </p:cNvPr>
          <p:cNvSpPr/>
          <p:nvPr/>
        </p:nvSpPr>
        <p:spPr>
          <a:xfrm>
            <a:off x="1186280" y="4496558"/>
            <a:ext cx="8759371" cy="646331"/>
          </a:xfrm>
          <a:prstGeom prst="rect">
            <a:avLst/>
          </a:prstGeom>
          <a:solidFill>
            <a:srgbClr val="934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413DE6D-2E36-4C07-63D1-01B64D085599}"/>
              </a:ext>
            </a:extLst>
          </p:cNvPr>
          <p:cNvSpPr txBox="1"/>
          <p:nvPr/>
        </p:nvSpPr>
        <p:spPr>
          <a:xfrm>
            <a:off x="3486794" y="4463143"/>
            <a:ext cx="415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limama ShuHeiTi Bold" pitchFamily="2" charset="-122"/>
                <a:ea typeface="Alimama ShuHeiTi Bold" pitchFamily="2" charset="-122"/>
              </a:rPr>
              <a:t>Finish!</a:t>
            </a:r>
            <a:endParaRPr lang="zh-CN" altLang="en-US" sz="36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580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15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Alimama ShuHeiTi Bold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Cute Hamster</dc:creator>
  <cp:lastModifiedBy>Cute Hamster</cp:lastModifiedBy>
  <cp:revision>15</cp:revision>
  <dcterms:created xsi:type="dcterms:W3CDTF">2022-09-30T16:22:40Z</dcterms:created>
  <dcterms:modified xsi:type="dcterms:W3CDTF">2022-10-06T06:31:20Z</dcterms:modified>
</cp:coreProperties>
</file>