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6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4CB2D-82BA-8EBC-6291-D98582F8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A908E4-E103-706A-EA37-22EBFACCE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E4073-3F63-27D1-D033-357BE1AB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2C650-AD3B-C666-6382-D19B748C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92DF4-F973-D82A-85A8-BD28262F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3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952AB-4F76-78A4-D2F0-524F3D87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0ABFAD-D9ED-9346-9A74-E4074ACB5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CCD78-6AA1-726E-E37A-C7DB77D2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1DDCB-6CBF-672D-C172-9FC9BAB7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0D4B9-FE75-CFD6-07CE-93C5A994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71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8A4EDF-3EE8-11A1-B602-1D6881B47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B65EC-D9F0-29F5-94BF-15196F1CA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3F564-1DF5-6B49-6B0F-344FA4A0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40127-769A-7CE1-CFE5-428FAF93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D7022-B660-F163-BC9D-D6D3D6E7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E8572-B9CB-AAD0-30C0-F0A040D9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0D020-BD2E-E82F-F1CE-268E3FAD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F9369-C164-D54E-8698-D63CCFD7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9B0B2-E2B9-26E4-19FA-968B628A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62B2C-CFFB-F4BC-9AE7-CF2ACED2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35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A34A8-22ED-8700-3E09-46CB387C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9B30D7-725F-405B-6658-CF9FEF9B3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467A1-4437-C4E3-3078-F200B992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F9D2D-8C45-34A4-6BA7-62B49246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75A09-7BC2-7CFE-E32C-9BCC10D3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85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BECAE-42C6-8F02-C7A5-EB50EB05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64611-B7BF-269F-A4FC-79D90DA76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E9495-B79C-9461-BB2B-2C17CB500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18AD7E-BC79-D563-EE67-5672169F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0BBFF-D133-3675-468B-7793F76B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CC330-7D84-B488-532C-7C9B3A42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60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1B77E-A248-96A7-ED21-8CABFC8E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44B4D-5101-E6D5-C3F2-179C38B7F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B00DCD-7FAA-A16B-23FE-0E1C4FB3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88ED6D-BA8F-B015-2C87-EA881A5B3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C0599A-EB7C-E6C3-DC5B-379A1079A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5BAB82-C85E-9933-AA7B-F9CED89D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4B7842-2292-E4B8-51B9-972071BF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50D1E1-3160-8009-E982-9C068E20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41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7BF01-A545-9380-2590-A8B81FB5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882B4B-A3E4-462E-5BB7-6A48D9D3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24874-DE95-FB90-52F4-AD4B8E20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CAA7ED-7C43-11B7-8046-6B23C46F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15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383899-C314-3EA5-4B6A-81351252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DC4ED1-994D-C18E-944A-50AEB1E3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0B7DAB-CABB-07B2-A4EE-907065CA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1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4E4B4-33B4-255B-2A42-8D281789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3E91C-430D-C1BE-7740-FA2C50629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E83E4E-76A0-3C4C-D6E1-D8D6F8A2C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E92FF3-F03B-464C-83D4-48905F78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738341-9411-AF67-4F4B-9D443B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600A0-F458-A178-168A-3D5E27C9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27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51983-775F-FE64-B5E6-818ED5ED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78B601-A499-BE06-6515-8687425EF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B69DBA-0766-B860-0E86-84ECF441C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E6547C-6FB7-B78B-2CF4-E61B6778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25033-D10C-4AB2-8B60-8689ECD9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F44E8C-9A4C-A9E7-A350-427F3B26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34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83AA01-5C9A-58AE-FED1-1513F796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969F3A-53A9-0201-F88E-F14FCC7A1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30F8D-34B2-C8C4-5497-82C716537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7DA26-94C3-49F0-977D-61C9BEE27B16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1CA74-341C-559D-E736-B9E7C53B2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80454-6FAD-A334-C74B-D9EC159CF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3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89CE2C6-DF07-768A-EB04-401630D4AD13}"/>
              </a:ext>
            </a:extLst>
          </p:cNvPr>
          <p:cNvSpPr/>
          <p:nvPr/>
        </p:nvSpPr>
        <p:spPr>
          <a:xfrm rot="5400000">
            <a:off x="1034019" y="831536"/>
            <a:ext cx="1083478" cy="759126"/>
          </a:xfrm>
          <a:custGeom>
            <a:avLst/>
            <a:gdLst>
              <a:gd name="connsiteX0" fmla="*/ 0 w 902897"/>
              <a:gd name="connsiteY0" fmla="*/ 316302 h 632604"/>
              <a:gd name="connsiteX1" fmla="*/ 330681 w 902897"/>
              <a:gd name="connsiteY1" fmla="*/ 0 h 632604"/>
              <a:gd name="connsiteX2" fmla="*/ 902897 w 902897"/>
              <a:gd name="connsiteY2" fmla="*/ 0 h 632604"/>
              <a:gd name="connsiteX3" fmla="*/ 902896 w 902897"/>
              <a:gd name="connsiteY3" fmla="*/ 632604 h 632604"/>
              <a:gd name="connsiteX4" fmla="*/ 330681 w 902897"/>
              <a:gd name="connsiteY4" fmla="*/ 632604 h 63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2897" h="632604">
                <a:moveTo>
                  <a:pt x="0" y="316302"/>
                </a:moveTo>
                <a:lnTo>
                  <a:pt x="330681" y="0"/>
                </a:lnTo>
                <a:lnTo>
                  <a:pt x="902897" y="0"/>
                </a:lnTo>
                <a:lnTo>
                  <a:pt x="902896" y="632604"/>
                </a:lnTo>
                <a:lnTo>
                  <a:pt x="330681" y="6326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23CDF5C4-7AF5-CEAE-0EFD-81B930D63D20}"/>
              </a:ext>
            </a:extLst>
          </p:cNvPr>
          <p:cNvSpPr/>
          <p:nvPr/>
        </p:nvSpPr>
        <p:spPr>
          <a:xfrm>
            <a:off x="1346482" y="888435"/>
            <a:ext cx="458548" cy="680014"/>
          </a:xfrm>
          <a:custGeom>
            <a:avLst/>
            <a:gdLst>
              <a:gd name="connsiteX0" fmla="*/ 186696 w 458548"/>
              <a:gd name="connsiteY0" fmla="*/ 0 h 680014"/>
              <a:gd name="connsiteX1" fmla="*/ 271853 w 458548"/>
              <a:gd name="connsiteY1" fmla="*/ 0 h 680014"/>
              <a:gd name="connsiteX2" fmla="*/ 271853 w 458548"/>
              <a:gd name="connsiteY2" fmla="*/ 372040 h 680014"/>
              <a:gd name="connsiteX3" fmla="*/ 458548 w 458548"/>
              <a:gd name="connsiteY3" fmla="*/ 372040 h 680014"/>
              <a:gd name="connsiteX4" fmla="*/ 458548 w 458548"/>
              <a:gd name="connsiteY4" fmla="*/ 680014 h 680014"/>
              <a:gd name="connsiteX5" fmla="*/ 0 w 458548"/>
              <a:gd name="connsiteY5" fmla="*/ 680014 h 680014"/>
              <a:gd name="connsiteX6" fmla="*/ 0 w 458548"/>
              <a:gd name="connsiteY6" fmla="*/ 372040 h 680014"/>
              <a:gd name="connsiteX7" fmla="*/ 186696 w 458548"/>
              <a:gd name="connsiteY7" fmla="*/ 372040 h 6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548" h="680014">
                <a:moveTo>
                  <a:pt x="186696" y="0"/>
                </a:moveTo>
                <a:lnTo>
                  <a:pt x="271853" y="0"/>
                </a:lnTo>
                <a:lnTo>
                  <a:pt x="271853" y="372040"/>
                </a:lnTo>
                <a:lnTo>
                  <a:pt x="458548" y="372040"/>
                </a:lnTo>
                <a:lnTo>
                  <a:pt x="458548" y="680014"/>
                </a:lnTo>
                <a:lnTo>
                  <a:pt x="0" y="680014"/>
                </a:lnTo>
                <a:lnTo>
                  <a:pt x="0" y="372040"/>
                </a:lnTo>
                <a:lnTo>
                  <a:pt x="186696" y="3720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泪滴形 1">
            <a:extLst>
              <a:ext uri="{FF2B5EF4-FFF2-40B4-BE49-F238E27FC236}">
                <a16:creationId xmlns:a16="http://schemas.microsoft.com/office/drawing/2014/main" id="{5F80FE3A-BAFC-A4DA-8F5C-B190822F84FB}"/>
              </a:ext>
            </a:extLst>
          </p:cNvPr>
          <p:cNvSpPr/>
          <p:nvPr/>
        </p:nvSpPr>
        <p:spPr>
          <a:xfrm rot="8100000">
            <a:off x="1179003" y="2521604"/>
            <a:ext cx="518618" cy="518618"/>
          </a:xfrm>
          <a:prstGeom prst="teardrop">
            <a:avLst>
              <a:gd name="adj" fmla="val 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2ECBC0E-F57A-51D0-4892-DF7A7C2876D9}"/>
              </a:ext>
            </a:extLst>
          </p:cNvPr>
          <p:cNvSpPr/>
          <p:nvPr/>
        </p:nvSpPr>
        <p:spPr>
          <a:xfrm>
            <a:off x="4572000" y="1851804"/>
            <a:ext cx="1035170" cy="1035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0EA068A-1201-C9F6-C036-A76DAFB8E975}"/>
              </a:ext>
            </a:extLst>
          </p:cNvPr>
          <p:cNvGrpSpPr/>
          <p:nvPr/>
        </p:nvGrpSpPr>
        <p:grpSpPr>
          <a:xfrm>
            <a:off x="2376850" y="669360"/>
            <a:ext cx="683414" cy="1083478"/>
            <a:chOff x="4802038" y="1391728"/>
            <a:chExt cx="1397479" cy="2215551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52881DD3-00B6-D386-4768-DE4F26C47F3B}"/>
                </a:ext>
              </a:extLst>
            </p:cNvPr>
            <p:cNvSpPr/>
            <p:nvPr/>
          </p:nvSpPr>
          <p:spPr>
            <a:xfrm>
              <a:off x="4802038" y="1391728"/>
              <a:ext cx="1397479" cy="13514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BFC9138-F940-1B9C-974E-BC69B63C3BA3}"/>
                </a:ext>
              </a:extLst>
            </p:cNvPr>
            <p:cNvSpPr/>
            <p:nvPr/>
          </p:nvSpPr>
          <p:spPr>
            <a:xfrm>
              <a:off x="4984630" y="2743200"/>
              <a:ext cx="316302" cy="864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F695C15-23A3-EB85-D4CF-89549A847A3D}"/>
                </a:ext>
              </a:extLst>
            </p:cNvPr>
            <p:cNvSpPr/>
            <p:nvPr/>
          </p:nvSpPr>
          <p:spPr>
            <a:xfrm>
              <a:off x="5700622" y="2743200"/>
              <a:ext cx="316302" cy="864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泪滴形 9">
            <a:extLst>
              <a:ext uri="{FF2B5EF4-FFF2-40B4-BE49-F238E27FC236}">
                <a16:creationId xmlns:a16="http://schemas.microsoft.com/office/drawing/2014/main" id="{4C571547-DD82-689A-5A9B-489B93FA523D}"/>
              </a:ext>
            </a:extLst>
          </p:cNvPr>
          <p:cNvSpPr/>
          <p:nvPr/>
        </p:nvSpPr>
        <p:spPr>
          <a:xfrm rot="8100000">
            <a:off x="5908560" y="1904275"/>
            <a:ext cx="1040921" cy="1040921"/>
          </a:xfrm>
          <a:prstGeom prst="teardrop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4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F03019B3-6960-201F-E4BF-DEA5321F2CBD}"/>
              </a:ext>
            </a:extLst>
          </p:cNvPr>
          <p:cNvSpPr/>
          <p:nvPr/>
        </p:nvSpPr>
        <p:spPr>
          <a:xfrm>
            <a:off x="2059577" y="1783079"/>
            <a:ext cx="1661160" cy="1530532"/>
          </a:xfrm>
          <a:custGeom>
            <a:avLst/>
            <a:gdLst>
              <a:gd name="connsiteX0" fmla="*/ 1341120 w 1661160"/>
              <a:gd name="connsiteY0" fmla="*/ 890452 h 1530532"/>
              <a:gd name="connsiteX1" fmla="*/ 1661160 w 1661160"/>
              <a:gd name="connsiteY1" fmla="*/ 1210492 h 1530532"/>
              <a:gd name="connsiteX2" fmla="*/ 1341120 w 1661160"/>
              <a:gd name="connsiteY2" fmla="*/ 1530532 h 1530532"/>
              <a:gd name="connsiteX3" fmla="*/ 1021080 w 1661160"/>
              <a:gd name="connsiteY3" fmla="*/ 1210492 h 1530532"/>
              <a:gd name="connsiteX4" fmla="*/ 1341120 w 1661160"/>
              <a:gd name="connsiteY4" fmla="*/ 890452 h 1530532"/>
              <a:gd name="connsiteX5" fmla="*/ 320040 w 1661160"/>
              <a:gd name="connsiteY5" fmla="*/ 890452 h 1530532"/>
              <a:gd name="connsiteX6" fmla="*/ 640080 w 1661160"/>
              <a:gd name="connsiteY6" fmla="*/ 1210492 h 1530532"/>
              <a:gd name="connsiteX7" fmla="*/ 320040 w 1661160"/>
              <a:gd name="connsiteY7" fmla="*/ 1530532 h 1530532"/>
              <a:gd name="connsiteX8" fmla="*/ 0 w 1661160"/>
              <a:gd name="connsiteY8" fmla="*/ 1210492 h 1530532"/>
              <a:gd name="connsiteX9" fmla="*/ 320040 w 1661160"/>
              <a:gd name="connsiteY9" fmla="*/ 890452 h 1530532"/>
              <a:gd name="connsiteX10" fmla="*/ 830580 w 1661160"/>
              <a:gd name="connsiteY10" fmla="*/ 0 h 1530532"/>
              <a:gd name="connsiteX11" fmla="*/ 1150620 w 1661160"/>
              <a:gd name="connsiteY11" fmla="*/ 320040 h 1530532"/>
              <a:gd name="connsiteX12" fmla="*/ 830580 w 1661160"/>
              <a:gd name="connsiteY12" fmla="*/ 640080 h 1530532"/>
              <a:gd name="connsiteX13" fmla="*/ 510540 w 1661160"/>
              <a:gd name="connsiteY13" fmla="*/ 320040 h 1530532"/>
              <a:gd name="connsiteX14" fmla="*/ 830580 w 1661160"/>
              <a:gd name="connsiteY14" fmla="*/ 0 h 153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61160" h="1530532">
                <a:moveTo>
                  <a:pt x="1341120" y="890452"/>
                </a:moveTo>
                <a:cubicBezTo>
                  <a:pt x="1517873" y="890452"/>
                  <a:pt x="1661160" y="1033739"/>
                  <a:pt x="1661160" y="1210492"/>
                </a:cubicBezTo>
                <a:cubicBezTo>
                  <a:pt x="1661160" y="1387245"/>
                  <a:pt x="1517873" y="1530532"/>
                  <a:pt x="1341120" y="1530532"/>
                </a:cubicBezTo>
                <a:cubicBezTo>
                  <a:pt x="1164367" y="1530532"/>
                  <a:pt x="1021080" y="1387245"/>
                  <a:pt x="1021080" y="1210492"/>
                </a:cubicBezTo>
                <a:cubicBezTo>
                  <a:pt x="1021080" y="1033739"/>
                  <a:pt x="1164367" y="890452"/>
                  <a:pt x="1341120" y="890452"/>
                </a:cubicBezTo>
                <a:close/>
                <a:moveTo>
                  <a:pt x="320040" y="890452"/>
                </a:moveTo>
                <a:cubicBezTo>
                  <a:pt x="496793" y="890452"/>
                  <a:pt x="640080" y="1033739"/>
                  <a:pt x="640080" y="1210492"/>
                </a:cubicBezTo>
                <a:cubicBezTo>
                  <a:pt x="640080" y="1387245"/>
                  <a:pt x="496793" y="1530532"/>
                  <a:pt x="320040" y="1530532"/>
                </a:cubicBezTo>
                <a:cubicBezTo>
                  <a:pt x="143287" y="1530532"/>
                  <a:pt x="0" y="1387245"/>
                  <a:pt x="0" y="1210492"/>
                </a:cubicBezTo>
                <a:cubicBezTo>
                  <a:pt x="0" y="1033739"/>
                  <a:pt x="143287" y="890452"/>
                  <a:pt x="320040" y="890452"/>
                </a:cubicBezTo>
                <a:close/>
                <a:moveTo>
                  <a:pt x="830580" y="0"/>
                </a:moveTo>
                <a:cubicBezTo>
                  <a:pt x="1007333" y="0"/>
                  <a:pt x="1150620" y="143287"/>
                  <a:pt x="1150620" y="320040"/>
                </a:cubicBezTo>
                <a:cubicBezTo>
                  <a:pt x="1150620" y="496793"/>
                  <a:pt x="1007333" y="640080"/>
                  <a:pt x="830580" y="640080"/>
                </a:cubicBezTo>
                <a:cubicBezTo>
                  <a:pt x="653827" y="640080"/>
                  <a:pt x="510540" y="496793"/>
                  <a:pt x="510540" y="320040"/>
                </a:cubicBezTo>
                <a:cubicBezTo>
                  <a:pt x="510540" y="143287"/>
                  <a:pt x="653827" y="0"/>
                  <a:pt x="8305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A08F273-F672-2D92-D127-9F8ABCA46BD7}"/>
              </a:ext>
            </a:extLst>
          </p:cNvPr>
          <p:cNvSpPr/>
          <p:nvPr/>
        </p:nvSpPr>
        <p:spPr>
          <a:xfrm>
            <a:off x="4441371" y="2030760"/>
            <a:ext cx="1035170" cy="1035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80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Cute Hamster</dc:creator>
  <cp:lastModifiedBy>Cute Hamster</cp:lastModifiedBy>
  <cp:revision>10</cp:revision>
  <dcterms:created xsi:type="dcterms:W3CDTF">2022-09-30T16:22:40Z</dcterms:created>
  <dcterms:modified xsi:type="dcterms:W3CDTF">2022-10-04T14:56:12Z</dcterms:modified>
</cp:coreProperties>
</file>