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CB2D-82BA-8EBC-6291-D98582F8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908E4-E103-706A-EA37-22EBFAC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4073-3F63-27D1-D033-357BE1A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C650-AD3B-C666-6382-D19B74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2DF4-F973-D82A-85A8-BD28262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52AB-4F76-78A4-D2F0-524F3D8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BFAD-D9ED-9346-9A74-E4074AC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CD78-6AA1-726E-E37A-C7DB77D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DDCB-6CBF-672D-C172-9FC9BAB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D4B9-FE75-CFD6-07CE-93C5A9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A4EDF-3EE8-11A1-B602-1D6881B4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65EC-D9F0-29F5-94BF-15196F1C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F564-1DF5-6B49-6B0F-344FA4A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0127-769A-7CE1-CFE5-428FAF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7022-B660-F163-BC9D-D6D3D6E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8572-B9CB-AAD0-30C0-F0A040D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D020-BD2E-E82F-F1CE-268E3FAD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9369-C164-D54E-8698-D63CCFD7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9B0B2-E2B9-26E4-19FA-968B628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2B2C-CFFB-F4BC-9AE7-CF2ACED2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4A8-22ED-8700-3E09-46CB387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0D7-725F-405B-6658-CF9FEF9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67A1-4437-C4E3-3078-F200B99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9D2D-8C45-34A4-6BA7-62B4924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5A09-7BC2-7CFE-E32C-9BCC10D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ECAE-42C6-8F02-C7A5-EB50EB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4611-B7BF-269F-A4FC-79D90DA7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9495-B79C-9461-BB2B-2C17CB50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AD7E-BC79-D563-EE67-5672169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F-D133-3675-468B-7793F76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C330-7D84-B488-532C-7C9B3A4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B77E-A248-96A7-ED21-8CABFC8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44B4D-5101-E6D5-C3F2-179C38B7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00DCD-7FAA-A16B-23FE-0E1C4FB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ED6D-BA8F-B015-2C87-EA881A5B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0599A-EB7C-E6C3-DC5B-379A1079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BAB82-C85E-9933-AA7B-F9CED89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B7842-2292-E4B8-51B9-972071BF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0D1E1-3160-8009-E982-9C068E2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BF01-A545-9380-2590-A8B81FB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82B4B-A3E4-462E-5BB7-6A48D9D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24874-DE95-FB90-52F4-AD4B8E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AA7ED-7C43-11B7-8046-6B23C46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83899-C314-3EA5-4B6A-8135125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C4ED1-994D-C18E-944A-50AEB1E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B7DAB-CABB-07B2-A4EE-907065CA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E4B4-33B4-255B-2A42-8D28178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E91C-430D-C1BE-7740-FA2C506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83E4E-76A0-3C4C-D6E1-D8D6F8A2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92FF3-F03B-464C-83D4-48905F7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38341-9411-AF67-4F4B-9D443B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00A0-F458-A178-168A-3D5E27C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1983-775F-FE64-B5E6-818ED5E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8B601-A499-BE06-6515-8687425E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69DBA-0766-B860-0E86-84ECF44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547C-6FB7-B78B-2CF4-E61B677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5033-D10C-4AB2-8B60-8689ECD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4E8C-9A4C-A9E7-A350-427F3B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3AA01-5C9A-58AE-FED1-1513F796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9F3A-53A9-0201-F88E-F14FCC7A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F8D-34B2-C8C4-5497-82C71653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CA74-341C-559D-E736-B9E7C53B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0454-6FAD-A334-C74B-D9EC159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89CE2C6-DF07-768A-EB04-401630D4AD13}"/>
              </a:ext>
            </a:extLst>
          </p:cNvPr>
          <p:cNvSpPr/>
          <p:nvPr/>
        </p:nvSpPr>
        <p:spPr>
          <a:xfrm rot="5400000">
            <a:off x="1034019" y="831536"/>
            <a:ext cx="1083478" cy="759126"/>
          </a:xfrm>
          <a:custGeom>
            <a:avLst/>
            <a:gdLst>
              <a:gd name="connsiteX0" fmla="*/ 0 w 902897"/>
              <a:gd name="connsiteY0" fmla="*/ 316302 h 632604"/>
              <a:gd name="connsiteX1" fmla="*/ 330681 w 902897"/>
              <a:gd name="connsiteY1" fmla="*/ 0 h 632604"/>
              <a:gd name="connsiteX2" fmla="*/ 902897 w 902897"/>
              <a:gd name="connsiteY2" fmla="*/ 0 h 632604"/>
              <a:gd name="connsiteX3" fmla="*/ 902896 w 902897"/>
              <a:gd name="connsiteY3" fmla="*/ 632604 h 632604"/>
              <a:gd name="connsiteX4" fmla="*/ 330681 w 902897"/>
              <a:gd name="connsiteY4" fmla="*/ 632604 h 6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97" h="632604">
                <a:moveTo>
                  <a:pt x="0" y="316302"/>
                </a:moveTo>
                <a:lnTo>
                  <a:pt x="330681" y="0"/>
                </a:lnTo>
                <a:lnTo>
                  <a:pt x="902897" y="0"/>
                </a:lnTo>
                <a:lnTo>
                  <a:pt x="902896" y="632604"/>
                </a:lnTo>
                <a:lnTo>
                  <a:pt x="330681" y="632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3CDF5C4-7AF5-CEAE-0EFD-81B930D63D20}"/>
              </a:ext>
            </a:extLst>
          </p:cNvPr>
          <p:cNvSpPr/>
          <p:nvPr/>
        </p:nvSpPr>
        <p:spPr>
          <a:xfrm>
            <a:off x="1346482" y="888435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泪滴形 1">
            <a:extLst>
              <a:ext uri="{FF2B5EF4-FFF2-40B4-BE49-F238E27FC236}">
                <a16:creationId xmlns:a16="http://schemas.microsoft.com/office/drawing/2014/main" id="{5F80FE3A-BAFC-A4DA-8F5C-B190822F84FB}"/>
              </a:ext>
            </a:extLst>
          </p:cNvPr>
          <p:cNvSpPr/>
          <p:nvPr/>
        </p:nvSpPr>
        <p:spPr>
          <a:xfrm rot="8100000">
            <a:off x="1179003" y="2521604"/>
            <a:ext cx="518618" cy="518618"/>
          </a:xfrm>
          <a:prstGeom prst="teardrop">
            <a:avLst>
              <a:gd name="adj" fmla="val 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2ECBC0E-F57A-51D0-4892-DF7A7C2876D9}"/>
              </a:ext>
            </a:extLst>
          </p:cNvPr>
          <p:cNvSpPr/>
          <p:nvPr/>
        </p:nvSpPr>
        <p:spPr>
          <a:xfrm>
            <a:off x="4572000" y="1851804"/>
            <a:ext cx="1035170" cy="103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1E1159-F82C-A376-3CDA-E75AE824A6D6}"/>
              </a:ext>
            </a:extLst>
          </p:cNvPr>
          <p:cNvSpPr/>
          <p:nvPr/>
        </p:nvSpPr>
        <p:spPr>
          <a:xfrm>
            <a:off x="3999403" y="2074795"/>
            <a:ext cx="3758620" cy="3271964"/>
          </a:xfrm>
          <a:custGeom>
            <a:avLst/>
            <a:gdLst>
              <a:gd name="connsiteX0" fmla="*/ 0 w 3755366"/>
              <a:gd name="connsiteY0" fmla="*/ 1877683 h 3755366"/>
              <a:gd name="connsiteX1" fmla="*/ 1877683 w 3755366"/>
              <a:gd name="connsiteY1" fmla="*/ 0 h 3755366"/>
              <a:gd name="connsiteX2" fmla="*/ 3755366 w 3755366"/>
              <a:gd name="connsiteY2" fmla="*/ 1877683 h 3755366"/>
              <a:gd name="connsiteX3" fmla="*/ 1877683 w 3755366"/>
              <a:gd name="connsiteY3" fmla="*/ 3755366 h 3755366"/>
              <a:gd name="connsiteX4" fmla="*/ 0 w 3755366"/>
              <a:gd name="connsiteY4" fmla="*/ 1877683 h 3755366"/>
              <a:gd name="connsiteX0" fmla="*/ 2916 w 3758282"/>
              <a:gd name="connsiteY0" fmla="*/ 1337095 h 3214778"/>
              <a:gd name="connsiteX1" fmla="*/ 1581550 w 3758282"/>
              <a:gd name="connsiteY1" fmla="*/ 0 h 3214778"/>
              <a:gd name="connsiteX2" fmla="*/ 3758282 w 3758282"/>
              <a:gd name="connsiteY2" fmla="*/ 1337095 h 3214778"/>
              <a:gd name="connsiteX3" fmla="*/ 1880599 w 3758282"/>
              <a:gd name="connsiteY3" fmla="*/ 3214778 h 3214778"/>
              <a:gd name="connsiteX4" fmla="*/ 2916 w 3758282"/>
              <a:gd name="connsiteY4" fmla="*/ 1337095 h 3214778"/>
              <a:gd name="connsiteX0" fmla="*/ 3254 w 3758620"/>
              <a:gd name="connsiteY0" fmla="*/ 1377208 h 3254891"/>
              <a:gd name="connsiteX1" fmla="*/ 1581888 w 3758620"/>
              <a:gd name="connsiteY1" fmla="*/ 40113 h 3254891"/>
              <a:gd name="connsiteX2" fmla="*/ 3758620 w 3758620"/>
              <a:gd name="connsiteY2" fmla="*/ 1377208 h 3254891"/>
              <a:gd name="connsiteX3" fmla="*/ 1880937 w 3758620"/>
              <a:gd name="connsiteY3" fmla="*/ 3254891 h 3254891"/>
              <a:gd name="connsiteX4" fmla="*/ 3254 w 3758620"/>
              <a:gd name="connsiteY4" fmla="*/ 1377208 h 3254891"/>
              <a:gd name="connsiteX0" fmla="*/ 3254 w 3758620"/>
              <a:gd name="connsiteY0" fmla="*/ 1377208 h 3349776"/>
              <a:gd name="connsiteX1" fmla="*/ 1581888 w 3758620"/>
              <a:gd name="connsiteY1" fmla="*/ 40113 h 3349776"/>
              <a:gd name="connsiteX2" fmla="*/ 3758620 w 3758620"/>
              <a:gd name="connsiteY2" fmla="*/ 1377208 h 3349776"/>
              <a:gd name="connsiteX3" fmla="*/ 1880937 w 3758620"/>
              <a:gd name="connsiteY3" fmla="*/ 3254891 h 3349776"/>
              <a:gd name="connsiteX4" fmla="*/ 3254 w 3758620"/>
              <a:gd name="connsiteY4" fmla="*/ 1377208 h 3349776"/>
              <a:gd name="connsiteX0" fmla="*/ 3254 w 3758620"/>
              <a:gd name="connsiteY0" fmla="*/ 1377208 h 3271964"/>
              <a:gd name="connsiteX1" fmla="*/ 1581888 w 3758620"/>
              <a:gd name="connsiteY1" fmla="*/ 40113 h 3271964"/>
              <a:gd name="connsiteX2" fmla="*/ 3758620 w 3758620"/>
              <a:gd name="connsiteY2" fmla="*/ 1377208 h 3271964"/>
              <a:gd name="connsiteX3" fmla="*/ 1880937 w 3758620"/>
              <a:gd name="connsiteY3" fmla="*/ 3254891 h 3271964"/>
              <a:gd name="connsiteX4" fmla="*/ 3254 w 3758620"/>
              <a:gd name="connsiteY4" fmla="*/ 1377208 h 327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8620" h="3271964">
                <a:moveTo>
                  <a:pt x="3254" y="1377208"/>
                </a:moveTo>
                <a:cubicBezTo>
                  <a:pt x="-46587" y="841412"/>
                  <a:pt x="475861" y="229894"/>
                  <a:pt x="1581888" y="40113"/>
                </a:cubicBezTo>
                <a:cubicBezTo>
                  <a:pt x="2687915" y="-149668"/>
                  <a:pt x="3758620" y="340192"/>
                  <a:pt x="3758620" y="1377208"/>
                </a:cubicBezTo>
                <a:cubicBezTo>
                  <a:pt x="3758620" y="2414224"/>
                  <a:pt x="2791432" y="3059359"/>
                  <a:pt x="1880937" y="3254891"/>
                </a:cubicBezTo>
                <a:cubicBezTo>
                  <a:pt x="970442" y="3450423"/>
                  <a:pt x="53095" y="1913004"/>
                  <a:pt x="3254" y="1377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0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Cute Hamster</dc:creator>
  <cp:lastModifiedBy>Cute Hamster</cp:lastModifiedBy>
  <cp:revision>6</cp:revision>
  <dcterms:created xsi:type="dcterms:W3CDTF">2022-09-30T16:22:40Z</dcterms:created>
  <dcterms:modified xsi:type="dcterms:W3CDTF">2022-10-03T06:40:59Z</dcterms:modified>
</cp:coreProperties>
</file>