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444444"/>
    <a:srgbClr val="555555"/>
    <a:srgbClr val="00FF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C829E-B6C2-466F-9C88-AA33F7FF6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F512A4-223D-4E32-B345-F015C1B10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DB34A3-32DC-4C2F-AF47-002AD0ECD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9486-19B7-4987-9B60-E627C3D3F331}" type="datetimeFigureOut">
              <a:rPr lang="zh-CN" altLang="en-US" smtClean="0"/>
              <a:t>2022/1/31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C8ABDC-8878-4D76-8D70-12066A72E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F2B424-8B3B-47F4-8E48-B3AE6201B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AA008-B082-42A1-B64B-EAF7FBABC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007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5EDF50-D7FC-457B-87B4-F0449DECB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A30342-DC99-42A0-91B5-12987AF245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E91C53-A86C-4259-B400-BD0890B36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9486-19B7-4987-9B60-E627C3D3F331}" type="datetimeFigureOut">
              <a:rPr lang="zh-CN" altLang="en-US" smtClean="0"/>
              <a:t>2022/1/31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26633F-6D8F-4F13-8636-5A3201AA8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B11AF9-09FC-4D0C-8C9D-D63BCC411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AA008-B082-42A1-B64B-EAF7FBABC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878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F5FD1F9-CCEB-4AF4-93A6-5D7BC0D5EE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783783-6C99-4A0A-91F1-6EF1976DB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A994CD-6F76-4586-9FE6-D875DE398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9486-19B7-4987-9B60-E627C3D3F331}" type="datetimeFigureOut">
              <a:rPr lang="zh-CN" altLang="en-US" smtClean="0"/>
              <a:t>2022/1/31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1AA058-94FE-4B6A-A724-5E64A8B23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94FB0C-A073-4828-BFF2-E9BFCDDB0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AA008-B082-42A1-B64B-EAF7FBABC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160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490479-82E2-4ABB-BBB5-8FC822EFF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F546D4-F071-42AC-96A3-9D6842F7A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89C9AD-5272-4ABA-A263-2F9C3AFF0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9486-19B7-4987-9B60-E627C3D3F331}" type="datetimeFigureOut">
              <a:rPr lang="zh-CN" altLang="en-US" smtClean="0"/>
              <a:t>2022/1/31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63871D-5DCF-4F99-AF11-F00AB9FC1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D2FBA7-C59E-4B22-B6F4-A8BBB0896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AA008-B082-42A1-B64B-EAF7FBABC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212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9D74AB-D451-4722-87F4-123331189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964D2E-500B-42D2-B716-642C745BA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D1BF40-8C15-45A2-8B05-87E95A4B6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9486-19B7-4987-9B60-E627C3D3F331}" type="datetimeFigureOut">
              <a:rPr lang="zh-CN" altLang="en-US" smtClean="0"/>
              <a:t>2022/1/31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1EC2DB-9ED5-4806-9CC6-DF9186363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C164DB-EF05-4F49-A529-381C61E81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AA008-B082-42A1-B64B-EAF7FBABC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349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EEEEF0-AD20-437D-A2CA-DC2EAD7E4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0BF097-8001-4430-AD20-E15E708CA0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FCD8F8-79E3-4633-907A-AC41C38F5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1277A2-7783-416C-84C0-F9FAF0496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9486-19B7-4987-9B60-E627C3D3F331}" type="datetimeFigureOut">
              <a:rPr lang="zh-CN" altLang="en-US" smtClean="0"/>
              <a:t>2022/1/31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CF05A0-EF61-4AA8-B759-9D065851F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A30F54-BFBB-4B6E-8569-DF368D46D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AA008-B082-42A1-B64B-EAF7FBABC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598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A3887-890E-4144-86BE-188A17DC0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0FAF81-DFAF-4871-A19C-A5791806D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A2D30F-913A-4DCB-AE94-7EB8EF109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18A23BD-A1C1-4554-A6EB-E81C98149E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009A4A-D04F-4EAA-88B7-BD27CE4F2C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5528A55-6A71-4F7D-BAF4-236648058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9486-19B7-4987-9B60-E627C3D3F331}" type="datetimeFigureOut">
              <a:rPr lang="zh-CN" altLang="en-US" smtClean="0"/>
              <a:t>2022/1/31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E1E54E8-5E20-4A4C-9914-87B73D78B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CDD6F4-4055-46B2-966D-BD7490DEA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AA008-B082-42A1-B64B-EAF7FBABC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975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A6092-49B9-4375-87C1-7E2F9BBC6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73EBD5B-F6DE-45C4-BCF5-7B67D4977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9486-19B7-4987-9B60-E627C3D3F331}" type="datetimeFigureOut">
              <a:rPr lang="zh-CN" altLang="en-US" smtClean="0"/>
              <a:t>2022/1/31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CBDD615-6602-4D3B-9A56-B004C9105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F4B7D6-3B45-4540-8A07-C34A2CD3E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AA008-B082-42A1-B64B-EAF7FBABC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55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991F5D4-2522-446A-9371-F327BC0B9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9486-19B7-4987-9B60-E627C3D3F331}" type="datetimeFigureOut">
              <a:rPr lang="zh-CN" altLang="en-US" smtClean="0"/>
              <a:t>2022/1/31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32696E-EEFA-4B98-88B5-DE3915E9F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2A672E-4D65-4EDC-9580-A902141A2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AA008-B082-42A1-B64B-EAF7FBABC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161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C70395-BFDF-4667-BD63-031A8CB43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934B0E-6F58-4180-B42A-87BC7EA7A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61BB03-AC37-4C1B-BB32-C5DC7FE99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48E3E8-4F0B-42CD-A430-2EBB2087D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9486-19B7-4987-9B60-E627C3D3F331}" type="datetimeFigureOut">
              <a:rPr lang="zh-CN" altLang="en-US" smtClean="0"/>
              <a:t>2022/1/31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798F22-049C-43C0-BEEC-9E3AAB351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07B4BD-DE2A-48D9-B5B2-E3844864D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AA008-B082-42A1-B64B-EAF7FBABC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841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08CE9C-7E7B-4D5B-A95B-5C656950A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8EDB202-E7CD-448A-8339-7D1367FB34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E16DC7-3CF2-414B-A622-E71BCA982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F9D378-B699-4B75-AF75-4B4118B2F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9486-19B7-4987-9B60-E627C3D3F331}" type="datetimeFigureOut">
              <a:rPr lang="zh-CN" altLang="en-US" smtClean="0"/>
              <a:t>2022/1/31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235A53-E56E-40DC-BAA1-20132AB0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2D87CC-92C7-4335-BD1E-83D187914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AA008-B082-42A1-B64B-EAF7FBABC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658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C6167E5-EA3B-4085-86E2-043D3833D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AF748E-4C7F-401C-8098-99CF6138C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857BF2-6D39-40A3-89B6-4B0B2566ED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C9486-19B7-4987-9B60-E627C3D3F331}" type="datetimeFigureOut">
              <a:rPr lang="zh-CN" altLang="en-US" smtClean="0"/>
              <a:t>2022/1/31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6FCFD8-9C7C-49BC-B830-0CC015084B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ECCFA2-F05A-4B82-A726-ACD1B98B83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AA008-B082-42A1-B64B-EAF7FBABC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157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17236FD3-F2F2-4C13-91F2-360FB2E36D3A}"/>
              </a:ext>
            </a:extLst>
          </p:cNvPr>
          <p:cNvSpPr>
            <a:spLocks noChangeAspect="1"/>
          </p:cNvSpPr>
          <p:nvPr/>
        </p:nvSpPr>
        <p:spPr>
          <a:xfrm>
            <a:off x="629791" y="410265"/>
            <a:ext cx="1114249" cy="1080000"/>
          </a:xfrm>
          <a:custGeom>
            <a:avLst/>
            <a:gdLst>
              <a:gd name="connsiteX0" fmla="*/ 2088000 w 4176000"/>
              <a:gd name="connsiteY0" fmla="*/ 0 h 3600000"/>
              <a:gd name="connsiteX1" fmla="*/ 4176000 w 4176000"/>
              <a:gd name="connsiteY1" fmla="*/ 3600000 h 3600000"/>
              <a:gd name="connsiteX2" fmla="*/ 2088000 w 4176000"/>
              <a:gd name="connsiteY2" fmla="*/ 2592000 h 3600000"/>
              <a:gd name="connsiteX3" fmla="*/ 0 w 4176000"/>
              <a:gd name="connsiteY3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6000" h="3600000">
                <a:moveTo>
                  <a:pt x="2088000" y="0"/>
                </a:moveTo>
                <a:lnTo>
                  <a:pt x="4176000" y="3600000"/>
                </a:lnTo>
                <a:lnTo>
                  <a:pt x="2088000" y="2592000"/>
                </a:lnTo>
                <a:lnTo>
                  <a:pt x="0" y="360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292C05C-2FD6-430A-BDC2-4A9923CEC569}"/>
              </a:ext>
            </a:extLst>
          </p:cNvPr>
          <p:cNvSpPr/>
          <p:nvPr/>
        </p:nvSpPr>
        <p:spPr>
          <a:xfrm>
            <a:off x="4894083" y="1866507"/>
            <a:ext cx="2664643" cy="2664643"/>
          </a:xfrm>
          <a:prstGeom prst="rect">
            <a:avLst/>
          </a:prstGeom>
          <a:solidFill>
            <a:srgbClr val="FFFFFF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9CC82E6-1295-44A1-BA45-748EB84E907E}"/>
              </a:ext>
            </a:extLst>
          </p:cNvPr>
          <p:cNvSpPr/>
          <p:nvPr/>
        </p:nvSpPr>
        <p:spPr>
          <a:xfrm>
            <a:off x="8078771" y="2422689"/>
            <a:ext cx="2664643" cy="2664643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8F848E7B-6DD6-412A-8822-7AEC70E79CAB}"/>
              </a:ext>
            </a:extLst>
          </p:cNvPr>
          <p:cNvSpPr/>
          <p:nvPr/>
        </p:nvSpPr>
        <p:spPr>
          <a:xfrm flipV="1">
            <a:off x="1865110" y="5087331"/>
            <a:ext cx="416173" cy="1162639"/>
          </a:xfrm>
          <a:custGeom>
            <a:avLst/>
            <a:gdLst>
              <a:gd name="connsiteX0" fmla="*/ 1680344 w 1932496"/>
              <a:gd name="connsiteY0" fmla="*/ 4977352 h 4977352"/>
              <a:gd name="connsiteX1" fmla="*/ 1932496 w 1932496"/>
              <a:gd name="connsiteY1" fmla="*/ 4977352 h 4977352"/>
              <a:gd name="connsiteX2" fmla="*/ 252153 w 1932496"/>
              <a:gd name="connsiteY2" fmla="*/ 2488676 h 4977352"/>
              <a:gd name="connsiteX3" fmla="*/ 252152 w 1932496"/>
              <a:gd name="connsiteY3" fmla="*/ 2488676 h 4977352"/>
              <a:gd name="connsiteX4" fmla="*/ 1932495 w 1932496"/>
              <a:gd name="connsiteY4" fmla="*/ 0 h 4977352"/>
              <a:gd name="connsiteX5" fmla="*/ 1680343 w 1932496"/>
              <a:gd name="connsiteY5" fmla="*/ 0 h 4977352"/>
              <a:gd name="connsiteX6" fmla="*/ 0 w 1932496"/>
              <a:gd name="connsiteY6" fmla="*/ 2488676 h 4977352"/>
              <a:gd name="connsiteX7" fmla="*/ 1 w 1932496"/>
              <a:gd name="connsiteY7" fmla="*/ 2488676 h 4977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32496" h="4977352">
                <a:moveTo>
                  <a:pt x="1680344" y="4977352"/>
                </a:moveTo>
                <a:lnTo>
                  <a:pt x="1932496" y="4977352"/>
                </a:lnTo>
                <a:lnTo>
                  <a:pt x="252153" y="2488676"/>
                </a:lnTo>
                <a:lnTo>
                  <a:pt x="252152" y="2488676"/>
                </a:lnTo>
                <a:lnTo>
                  <a:pt x="1932495" y="0"/>
                </a:lnTo>
                <a:lnTo>
                  <a:pt x="1680343" y="0"/>
                </a:lnTo>
                <a:lnTo>
                  <a:pt x="0" y="2488676"/>
                </a:lnTo>
                <a:lnTo>
                  <a:pt x="1" y="2488676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6EB9AAC1-316B-46C3-8AAF-15F7BF33494A}"/>
              </a:ext>
            </a:extLst>
          </p:cNvPr>
          <p:cNvGrpSpPr/>
          <p:nvPr/>
        </p:nvGrpSpPr>
        <p:grpSpPr>
          <a:xfrm>
            <a:off x="7777115" y="176482"/>
            <a:ext cx="1547566" cy="1547566"/>
            <a:chOff x="3007151" y="1451728"/>
            <a:chExt cx="3291525" cy="3291525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1A322E8-1A55-4618-8F21-45516E56FA35}"/>
                </a:ext>
              </a:extLst>
            </p:cNvPr>
            <p:cNvSpPr/>
            <p:nvPr/>
          </p:nvSpPr>
          <p:spPr>
            <a:xfrm>
              <a:off x="4520938" y="2965515"/>
              <a:ext cx="263950" cy="2639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0837E040-0EF6-421C-9E6A-F16E9D8DC4DF}"/>
                </a:ext>
              </a:extLst>
            </p:cNvPr>
            <p:cNvGrpSpPr/>
            <p:nvPr/>
          </p:nvGrpSpPr>
          <p:grpSpPr>
            <a:xfrm>
              <a:off x="3007151" y="1451728"/>
              <a:ext cx="3291525" cy="3291525"/>
              <a:chOff x="3007151" y="1451728"/>
              <a:chExt cx="3291525" cy="3291525"/>
            </a:xfrm>
          </p:grpSpPr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211EDE3F-A595-4891-9146-B4E369AAAED9}"/>
                  </a:ext>
                </a:extLst>
              </p:cNvPr>
              <p:cNvSpPr/>
              <p:nvPr/>
            </p:nvSpPr>
            <p:spPr>
              <a:xfrm rot="5400000">
                <a:off x="3007151" y="1451728"/>
                <a:ext cx="970960" cy="970960"/>
              </a:xfrm>
              <a:custGeom>
                <a:avLst/>
                <a:gdLst>
                  <a:gd name="connsiteX0" fmla="*/ 0 w 1442301"/>
                  <a:gd name="connsiteY0" fmla="*/ 235671 h 1442301"/>
                  <a:gd name="connsiteX1" fmla="*/ 0 w 1442301"/>
                  <a:gd name="connsiteY1" fmla="*/ 0 h 1442301"/>
                  <a:gd name="connsiteX2" fmla="*/ 1206630 w 1442301"/>
                  <a:gd name="connsiteY2" fmla="*/ 0 h 1442301"/>
                  <a:gd name="connsiteX3" fmla="*/ 1442301 w 1442301"/>
                  <a:gd name="connsiteY3" fmla="*/ 0 h 1442301"/>
                  <a:gd name="connsiteX4" fmla="*/ 1442301 w 1442301"/>
                  <a:gd name="connsiteY4" fmla="*/ 235671 h 1442301"/>
                  <a:gd name="connsiteX5" fmla="*/ 1442301 w 1442301"/>
                  <a:gd name="connsiteY5" fmla="*/ 1442301 h 1442301"/>
                  <a:gd name="connsiteX6" fmla="*/ 1206630 w 1442301"/>
                  <a:gd name="connsiteY6" fmla="*/ 1442301 h 1442301"/>
                  <a:gd name="connsiteX7" fmla="*/ 1206630 w 1442301"/>
                  <a:gd name="connsiteY7" fmla="*/ 235671 h 1442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2301" h="1442301">
                    <a:moveTo>
                      <a:pt x="0" y="235671"/>
                    </a:moveTo>
                    <a:lnTo>
                      <a:pt x="0" y="0"/>
                    </a:lnTo>
                    <a:lnTo>
                      <a:pt x="1206630" y="0"/>
                    </a:lnTo>
                    <a:lnTo>
                      <a:pt x="1442301" y="0"/>
                    </a:lnTo>
                    <a:lnTo>
                      <a:pt x="1442301" y="235671"/>
                    </a:lnTo>
                    <a:lnTo>
                      <a:pt x="1442301" y="1442301"/>
                    </a:lnTo>
                    <a:lnTo>
                      <a:pt x="1206630" y="1442301"/>
                    </a:lnTo>
                    <a:lnTo>
                      <a:pt x="1206630" y="23567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66592F14-2D7D-4CC0-8F28-4A74508BEC50}"/>
                  </a:ext>
                </a:extLst>
              </p:cNvPr>
              <p:cNvSpPr/>
              <p:nvPr/>
            </p:nvSpPr>
            <p:spPr>
              <a:xfrm rot="16200000" flipH="1">
                <a:off x="5327716" y="1451728"/>
                <a:ext cx="970960" cy="970960"/>
              </a:xfrm>
              <a:custGeom>
                <a:avLst/>
                <a:gdLst>
                  <a:gd name="connsiteX0" fmla="*/ 0 w 1442301"/>
                  <a:gd name="connsiteY0" fmla="*/ 235671 h 1442301"/>
                  <a:gd name="connsiteX1" fmla="*/ 0 w 1442301"/>
                  <a:gd name="connsiteY1" fmla="*/ 0 h 1442301"/>
                  <a:gd name="connsiteX2" fmla="*/ 1206630 w 1442301"/>
                  <a:gd name="connsiteY2" fmla="*/ 0 h 1442301"/>
                  <a:gd name="connsiteX3" fmla="*/ 1442301 w 1442301"/>
                  <a:gd name="connsiteY3" fmla="*/ 0 h 1442301"/>
                  <a:gd name="connsiteX4" fmla="*/ 1442301 w 1442301"/>
                  <a:gd name="connsiteY4" fmla="*/ 235671 h 1442301"/>
                  <a:gd name="connsiteX5" fmla="*/ 1442301 w 1442301"/>
                  <a:gd name="connsiteY5" fmla="*/ 1442301 h 1442301"/>
                  <a:gd name="connsiteX6" fmla="*/ 1206630 w 1442301"/>
                  <a:gd name="connsiteY6" fmla="*/ 1442301 h 1442301"/>
                  <a:gd name="connsiteX7" fmla="*/ 1206630 w 1442301"/>
                  <a:gd name="connsiteY7" fmla="*/ 235671 h 1442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2301" h="1442301">
                    <a:moveTo>
                      <a:pt x="0" y="235671"/>
                    </a:moveTo>
                    <a:lnTo>
                      <a:pt x="0" y="0"/>
                    </a:lnTo>
                    <a:lnTo>
                      <a:pt x="1206630" y="0"/>
                    </a:lnTo>
                    <a:lnTo>
                      <a:pt x="1442301" y="0"/>
                    </a:lnTo>
                    <a:lnTo>
                      <a:pt x="1442301" y="235671"/>
                    </a:lnTo>
                    <a:lnTo>
                      <a:pt x="1442301" y="1442301"/>
                    </a:lnTo>
                    <a:lnTo>
                      <a:pt x="1206630" y="1442301"/>
                    </a:lnTo>
                    <a:lnTo>
                      <a:pt x="1206630" y="23567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1D787249-D05F-46BF-B0F9-8C0D9F4E0527}"/>
                  </a:ext>
                </a:extLst>
              </p:cNvPr>
              <p:cNvSpPr/>
              <p:nvPr/>
            </p:nvSpPr>
            <p:spPr>
              <a:xfrm flipH="1">
                <a:off x="5327716" y="3772293"/>
                <a:ext cx="970960" cy="970960"/>
              </a:xfrm>
              <a:custGeom>
                <a:avLst/>
                <a:gdLst>
                  <a:gd name="connsiteX0" fmla="*/ 0 w 1442301"/>
                  <a:gd name="connsiteY0" fmla="*/ 235671 h 1442301"/>
                  <a:gd name="connsiteX1" fmla="*/ 0 w 1442301"/>
                  <a:gd name="connsiteY1" fmla="*/ 0 h 1442301"/>
                  <a:gd name="connsiteX2" fmla="*/ 1206630 w 1442301"/>
                  <a:gd name="connsiteY2" fmla="*/ 0 h 1442301"/>
                  <a:gd name="connsiteX3" fmla="*/ 1442301 w 1442301"/>
                  <a:gd name="connsiteY3" fmla="*/ 0 h 1442301"/>
                  <a:gd name="connsiteX4" fmla="*/ 1442301 w 1442301"/>
                  <a:gd name="connsiteY4" fmla="*/ 235671 h 1442301"/>
                  <a:gd name="connsiteX5" fmla="*/ 1442301 w 1442301"/>
                  <a:gd name="connsiteY5" fmla="*/ 1442301 h 1442301"/>
                  <a:gd name="connsiteX6" fmla="*/ 1206630 w 1442301"/>
                  <a:gd name="connsiteY6" fmla="*/ 1442301 h 1442301"/>
                  <a:gd name="connsiteX7" fmla="*/ 1206630 w 1442301"/>
                  <a:gd name="connsiteY7" fmla="*/ 235671 h 1442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2301" h="1442301">
                    <a:moveTo>
                      <a:pt x="0" y="235671"/>
                    </a:moveTo>
                    <a:lnTo>
                      <a:pt x="0" y="0"/>
                    </a:lnTo>
                    <a:lnTo>
                      <a:pt x="1206630" y="0"/>
                    </a:lnTo>
                    <a:lnTo>
                      <a:pt x="1442301" y="0"/>
                    </a:lnTo>
                    <a:lnTo>
                      <a:pt x="1442301" y="235671"/>
                    </a:lnTo>
                    <a:lnTo>
                      <a:pt x="1442301" y="1442301"/>
                    </a:lnTo>
                    <a:lnTo>
                      <a:pt x="1206630" y="1442301"/>
                    </a:lnTo>
                    <a:lnTo>
                      <a:pt x="1206630" y="23567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BB841706-2DEA-4C45-A8D1-9F8E526CB0FE}"/>
                  </a:ext>
                </a:extLst>
              </p:cNvPr>
              <p:cNvSpPr/>
              <p:nvPr/>
            </p:nvSpPr>
            <p:spPr>
              <a:xfrm rot="16200000" flipV="1">
                <a:off x="3007151" y="3772293"/>
                <a:ext cx="970960" cy="970960"/>
              </a:xfrm>
              <a:custGeom>
                <a:avLst/>
                <a:gdLst>
                  <a:gd name="connsiteX0" fmla="*/ 0 w 1442301"/>
                  <a:gd name="connsiteY0" fmla="*/ 235671 h 1442301"/>
                  <a:gd name="connsiteX1" fmla="*/ 0 w 1442301"/>
                  <a:gd name="connsiteY1" fmla="*/ 0 h 1442301"/>
                  <a:gd name="connsiteX2" fmla="*/ 1206630 w 1442301"/>
                  <a:gd name="connsiteY2" fmla="*/ 0 h 1442301"/>
                  <a:gd name="connsiteX3" fmla="*/ 1442301 w 1442301"/>
                  <a:gd name="connsiteY3" fmla="*/ 0 h 1442301"/>
                  <a:gd name="connsiteX4" fmla="*/ 1442301 w 1442301"/>
                  <a:gd name="connsiteY4" fmla="*/ 235671 h 1442301"/>
                  <a:gd name="connsiteX5" fmla="*/ 1442301 w 1442301"/>
                  <a:gd name="connsiteY5" fmla="*/ 1442301 h 1442301"/>
                  <a:gd name="connsiteX6" fmla="*/ 1206630 w 1442301"/>
                  <a:gd name="connsiteY6" fmla="*/ 1442301 h 1442301"/>
                  <a:gd name="connsiteX7" fmla="*/ 1206630 w 1442301"/>
                  <a:gd name="connsiteY7" fmla="*/ 235671 h 1442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2301" h="1442301">
                    <a:moveTo>
                      <a:pt x="0" y="235671"/>
                    </a:moveTo>
                    <a:lnTo>
                      <a:pt x="0" y="0"/>
                    </a:lnTo>
                    <a:lnTo>
                      <a:pt x="1206630" y="0"/>
                    </a:lnTo>
                    <a:lnTo>
                      <a:pt x="1442301" y="0"/>
                    </a:lnTo>
                    <a:lnTo>
                      <a:pt x="1442301" y="235671"/>
                    </a:lnTo>
                    <a:lnTo>
                      <a:pt x="1442301" y="1442301"/>
                    </a:lnTo>
                    <a:lnTo>
                      <a:pt x="1206630" y="1442301"/>
                    </a:lnTo>
                    <a:lnTo>
                      <a:pt x="1206630" y="23567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8023E1FB-594A-4D9C-9314-8534D8B7462B}"/>
              </a:ext>
            </a:extLst>
          </p:cNvPr>
          <p:cNvSpPr/>
          <p:nvPr/>
        </p:nvSpPr>
        <p:spPr>
          <a:xfrm flipH="1" flipV="1">
            <a:off x="1865110" y="4014304"/>
            <a:ext cx="800269" cy="2235666"/>
          </a:xfrm>
          <a:custGeom>
            <a:avLst/>
            <a:gdLst>
              <a:gd name="connsiteX0" fmla="*/ 1680344 w 1932496"/>
              <a:gd name="connsiteY0" fmla="*/ 4977352 h 4977352"/>
              <a:gd name="connsiteX1" fmla="*/ 1932496 w 1932496"/>
              <a:gd name="connsiteY1" fmla="*/ 4977352 h 4977352"/>
              <a:gd name="connsiteX2" fmla="*/ 252153 w 1932496"/>
              <a:gd name="connsiteY2" fmla="*/ 2488676 h 4977352"/>
              <a:gd name="connsiteX3" fmla="*/ 252152 w 1932496"/>
              <a:gd name="connsiteY3" fmla="*/ 2488676 h 4977352"/>
              <a:gd name="connsiteX4" fmla="*/ 1932495 w 1932496"/>
              <a:gd name="connsiteY4" fmla="*/ 0 h 4977352"/>
              <a:gd name="connsiteX5" fmla="*/ 1680343 w 1932496"/>
              <a:gd name="connsiteY5" fmla="*/ 0 h 4977352"/>
              <a:gd name="connsiteX6" fmla="*/ 0 w 1932496"/>
              <a:gd name="connsiteY6" fmla="*/ 2488676 h 4977352"/>
              <a:gd name="connsiteX7" fmla="*/ 1 w 1932496"/>
              <a:gd name="connsiteY7" fmla="*/ 2488676 h 4977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32496" h="4977352">
                <a:moveTo>
                  <a:pt x="1680344" y="4977352"/>
                </a:moveTo>
                <a:lnTo>
                  <a:pt x="1932496" y="4977352"/>
                </a:lnTo>
                <a:lnTo>
                  <a:pt x="252153" y="2488676"/>
                </a:lnTo>
                <a:lnTo>
                  <a:pt x="252152" y="2488676"/>
                </a:lnTo>
                <a:lnTo>
                  <a:pt x="1932495" y="0"/>
                </a:lnTo>
                <a:lnTo>
                  <a:pt x="1680343" y="0"/>
                </a:lnTo>
                <a:lnTo>
                  <a:pt x="0" y="2488676"/>
                </a:lnTo>
                <a:lnTo>
                  <a:pt x="1" y="2488676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106BD3EB-E8A0-4285-B8EF-169E784FCF08}"/>
              </a:ext>
            </a:extLst>
          </p:cNvPr>
          <p:cNvSpPr/>
          <p:nvPr/>
        </p:nvSpPr>
        <p:spPr>
          <a:xfrm>
            <a:off x="3516195" y="1305613"/>
            <a:ext cx="3016579" cy="3568046"/>
          </a:xfrm>
          <a:custGeom>
            <a:avLst/>
            <a:gdLst>
              <a:gd name="connsiteX0" fmla="*/ 942680 w 3016579"/>
              <a:gd name="connsiteY0" fmla="*/ 0 h 3568046"/>
              <a:gd name="connsiteX1" fmla="*/ 942680 w 3016579"/>
              <a:gd name="connsiteY1" fmla="*/ 551468 h 3568046"/>
              <a:gd name="connsiteX2" fmla="*/ 3016579 w 3016579"/>
              <a:gd name="connsiteY2" fmla="*/ 551468 h 3568046"/>
              <a:gd name="connsiteX3" fmla="*/ 3016579 w 3016579"/>
              <a:gd name="connsiteY3" fmla="*/ 942680 h 3568046"/>
              <a:gd name="connsiteX4" fmla="*/ 3016579 w 3016579"/>
              <a:gd name="connsiteY4" fmla="*/ 942680 h 3568046"/>
              <a:gd name="connsiteX5" fmla="*/ 3016579 w 3016579"/>
              <a:gd name="connsiteY5" fmla="*/ 3568046 h 3568046"/>
              <a:gd name="connsiteX6" fmla="*/ 3016578 w 3016579"/>
              <a:gd name="connsiteY6" fmla="*/ 3568046 h 3568046"/>
              <a:gd name="connsiteX7" fmla="*/ 3016578 w 3016579"/>
              <a:gd name="connsiteY7" fmla="*/ 3568046 h 3568046"/>
              <a:gd name="connsiteX8" fmla="*/ 1 w 3016579"/>
              <a:gd name="connsiteY8" fmla="*/ 3568046 h 3568046"/>
              <a:gd name="connsiteX9" fmla="*/ 1 w 3016579"/>
              <a:gd name="connsiteY9" fmla="*/ 3568046 h 3568046"/>
              <a:gd name="connsiteX10" fmla="*/ 1 w 3016579"/>
              <a:gd name="connsiteY10" fmla="*/ 3568046 h 3568046"/>
              <a:gd name="connsiteX11" fmla="*/ 1 w 3016579"/>
              <a:gd name="connsiteY11" fmla="*/ 1720391 h 3568046"/>
              <a:gd name="connsiteX12" fmla="*/ 391213 w 3016579"/>
              <a:gd name="connsiteY12" fmla="*/ 1720391 h 3568046"/>
              <a:gd name="connsiteX13" fmla="*/ 391213 w 3016579"/>
              <a:gd name="connsiteY13" fmla="*/ 3176834 h 3568046"/>
              <a:gd name="connsiteX14" fmla="*/ 2625367 w 3016579"/>
              <a:gd name="connsiteY14" fmla="*/ 3176834 h 3568046"/>
              <a:gd name="connsiteX15" fmla="*/ 2625367 w 3016579"/>
              <a:gd name="connsiteY15" fmla="*/ 942680 h 3568046"/>
              <a:gd name="connsiteX16" fmla="*/ 0 w 3016579"/>
              <a:gd name="connsiteY16" fmla="*/ 942680 h 3568046"/>
              <a:gd name="connsiteX17" fmla="*/ 0 w 3016579"/>
              <a:gd name="connsiteY17" fmla="*/ 551468 h 3568046"/>
              <a:gd name="connsiteX18" fmla="*/ 2 w 3016579"/>
              <a:gd name="connsiteY18" fmla="*/ 551468 h 3568046"/>
              <a:gd name="connsiteX19" fmla="*/ 2 w 3016579"/>
              <a:gd name="connsiteY19" fmla="*/ 942678 h 3568046"/>
              <a:gd name="connsiteX20" fmla="*/ 391212 w 3016579"/>
              <a:gd name="connsiteY20" fmla="*/ 551468 h 3568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016579" h="3568046">
                <a:moveTo>
                  <a:pt x="942680" y="0"/>
                </a:moveTo>
                <a:lnTo>
                  <a:pt x="942680" y="551468"/>
                </a:lnTo>
                <a:lnTo>
                  <a:pt x="3016579" y="551468"/>
                </a:lnTo>
                <a:lnTo>
                  <a:pt x="3016579" y="942680"/>
                </a:lnTo>
                <a:lnTo>
                  <a:pt x="3016579" y="942680"/>
                </a:lnTo>
                <a:lnTo>
                  <a:pt x="3016579" y="3568046"/>
                </a:lnTo>
                <a:lnTo>
                  <a:pt x="3016578" y="3568046"/>
                </a:lnTo>
                <a:lnTo>
                  <a:pt x="3016578" y="3568046"/>
                </a:lnTo>
                <a:lnTo>
                  <a:pt x="1" y="3568046"/>
                </a:lnTo>
                <a:lnTo>
                  <a:pt x="1" y="3568046"/>
                </a:lnTo>
                <a:lnTo>
                  <a:pt x="1" y="3568046"/>
                </a:lnTo>
                <a:lnTo>
                  <a:pt x="1" y="1720391"/>
                </a:lnTo>
                <a:lnTo>
                  <a:pt x="391213" y="1720391"/>
                </a:lnTo>
                <a:lnTo>
                  <a:pt x="391213" y="3176834"/>
                </a:lnTo>
                <a:lnTo>
                  <a:pt x="2625367" y="3176834"/>
                </a:lnTo>
                <a:lnTo>
                  <a:pt x="2625367" y="942680"/>
                </a:lnTo>
                <a:lnTo>
                  <a:pt x="0" y="942680"/>
                </a:lnTo>
                <a:lnTo>
                  <a:pt x="0" y="551468"/>
                </a:lnTo>
                <a:lnTo>
                  <a:pt x="2" y="551468"/>
                </a:lnTo>
                <a:lnTo>
                  <a:pt x="2" y="942678"/>
                </a:lnTo>
                <a:lnTo>
                  <a:pt x="391212" y="55146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A324F8C1-92BF-4597-BA47-C50AE999A0FA}"/>
              </a:ext>
            </a:extLst>
          </p:cNvPr>
          <p:cNvGrpSpPr/>
          <p:nvPr/>
        </p:nvGrpSpPr>
        <p:grpSpPr>
          <a:xfrm>
            <a:off x="1545996" y="2655651"/>
            <a:ext cx="1875499" cy="1875499"/>
            <a:chOff x="1545996" y="1866507"/>
            <a:chExt cx="2664643" cy="2664643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AE17843-3A05-4027-B3BC-738D7025A6AF}"/>
                </a:ext>
              </a:extLst>
            </p:cNvPr>
            <p:cNvSpPr/>
            <p:nvPr/>
          </p:nvSpPr>
          <p:spPr>
            <a:xfrm rot="2700000">
              <a:off x="1545996" y="1866507"/>
              <a:ext cx="2664643" cy="2664643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6" name="图片 25" descr="手机屏幕截图&#10;&#10;低可信度描述已自动生成">
              <a:extLst>
                <a:ext uri="{FF2B5EF4-FFF2-40B4-BE49-F238E27FC236}">
                  <a16:creationId xmlns:a16="http://schemas.microsoft.com/office/drawing/2014/main" id="{8D91EFC8-0A4C-4414-A019-BCEB82212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8379" y="2709758"/>
              <a:ext cx="847906" cy="978140"/>
            </a:xfrm>
            <a:prstGeom prst="rect">
              <a:avLst/>
            </a:prstGeom>
          </p:spPr>
        </p:pic>
      </p:grpSp>
      <p:sp>
        <p:nvSpPr>
          <p:cNvPr id="27" name="等腰三角形 26">
            <a:extLst>
              <a:ext uri="{FF2B5EF4-FFF2-40B4-BE49-F238E27FC236}">
                <a16:creationId xmlns:a16="http://schemas.microsoft.com/office/drawing/2014/main" id="{5CDD1E0C-D668-447E-84DB-FB9566EF7A46}"/>
              </a:ext>
            </a:extLst>
          </p:cNvPr>
          <p:cNvSpPr/>
          <p:nvPr/>
        </p:nvSpPr>
        <p:spPr>
          <a:xfrm>
            <a:off x="6059864" y="5022589"/>
            <a:ext cx="1498862" cy="1292122"/>
          </a:xfrm>
          <a:prstGeom prst="triangle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六边形 27">
            <a:extLst>
              <a:ext uri="{FF2B5EF4-FFF2-40B4-BE49-F238E27FC236}">
                <a16:creationId xmlns:a16="http://schemas.microsoft.com/office/drawing/2014/main" id="{D0F7C7B1-51FE-4B3E-8BB8-B51AF05167DB}"/>
              </a:ext>
            </a:extLst>
          </p:cNvPr>
          <p:cNvSpPr/>
          <p:nvPr/>
        </p:nvSpPr>
        <p:spPr>
          <a:xfrm>
            <a:off x="2578070" y="426101"/>
            <a:ext cx="1216058" cy="1048326"/>
          </a:xfrm>
          <a:prstGeom prst="hexagon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五边形 28">
            <a:extLst>
              <a:ext uri="{FF2B5EF4-FFF2-40B4-BE49-F238E27FC236}">
                <a16:creationId xmlns:a16="http://schemas.microsoft.com/office/drawing/2014/main" id="{5D809841-8895-4993-9F79-34DD0F06F201}"/>
              </a:ext>
            </a:extLst>
          </p:cNvPr>
          <p:cNvSpPr/>
          <p:nvPr/>
        </p:nvSpPr>
        <p:spPr>
          <a:xfrm>
            <a:off x="3553905" y="2253005"/>
            <a:ext cx="1065229" cy="1014505"/>
          </a:xfrm>
          <a:prstGeom prst="pentagon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245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组合 84">
            <a:extLst>
              <a:ext uri="{FF2B5EF4-FFF2-40B4-BE49-F238E27FC236}">
                <a16:creationId xmlns:a16="http://schemas.microsoft.com/office/drawing/2014/main" id="{5B87FDD4-FB5C-40A9-9982-FEDC74BF2CC9}"/>
              </a:ext>
            </a:extLst>
          </p:cNvPr>
          <p:cNvGrpSpPr/>
          <p:nvPr/>
        </p:nvGrpSpPr>
        <p:grpSpPr>
          <a:xfrm>
            <a:off x="2356702" y="3308807"/>
            <a:ext cx="1609627" cy="1609627"/>
            <a:chOff x="2356702" y="1939565"/>
            <a:chExt cx="2978870" cy="2978870"/>
          </a:xfrm>
        </p:grpSpPr>
        <p:sp>
          <p:nvSpPr>
            <p:cNvPr id="83" name="矩形: 圆角 82">
              <a:extLst>
                <a:ext uri="{FF2B5EF4-FFF2-40B4-BE49-F238E27FC236}">
                  <a16:creationId xmlns:a16="http://schemas.microsoft.com/office/drawing/2014/main" id="{B3D61480-4C72-449E-A335-33F6E830DFBD}"/>
                </a:ext>
              </a:extLst>
            </p:cNvPr>
            <p:cNvSpPr/>
            <p:nvPr/>
          </p:nvSpPr>
          <p:spPr>
            <a:xfrm>
              <a:off x="2356702" y="1939565"/>
              <a:ext cx="2978870" cy="2978870"/>
            </a:xfrm>
            <a:prstGeom prst="roundRect">
              <a:avLst>
                <a:gd name="adj" fmla="val 8439"/>
              </a:avLst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任意多边形: 形状 83">
              <a:extLst>
                <a:ext uri="{FF2B5EF4-FFF2-40B4-BE49-F238E27FC236}">
                  <a16:creationId xmlns:a16="http://schemas.microsoft.com/office/drawing/2014/main" id="{88A7FB32-F72B-4600-9BEB-7E6E84698B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10375" y="2715854"/>
              <a:ext cx="1471524" cy="1426293"/>
            </a:xfrm>
            <a:custGeom>
              <a:avLst/>
              <a:gdLst>
                <a:gd name="connsiteX0" fmla="*/ 2088000 w 4176000"/>
                <a:gd name="connsiteY0" fmla="*/ 0 h 3600000"/>
                <a:gd name="connsiteX1" fmla="*/ 4176000 w 4176000"/>
                <a:gd name="connsiteY1" fmla="*/ 3600000 h 3600000"/>
                <a:gd name="connsiteX2" fmla="*/ 2088000 w 4176000"/>
                <a:gd name="connsiteY2" fmla="*/ 2592000 h 3600000"/>
                <a:gd name="connsiteX3" fmla="*/ 0 w 4176000"/>
                <a:gd name="connsiteY3" fmla="*/ 3600000 h 36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76000" h="3600000">
                  <a:moveTo>
                    <a:pt x="2088000" y="0"/>
                  </a:moveTo>
                  <a:lnTo>
                    <a:pt x="4176000" y="3600000"/>
                  </a:lnTo>
                  <a:lnTo>
                    <a:pt x="2088000" y="2592000"/>
                  </a:lnTo>
                  <a:lnTo>
                    <a:pt x="0" y="3600000"/>
                  </a:lnTo>
                  <a:close/>
                </a:path>
              </a:pathLst>
            </a:custGeom>
            <a:solidFill>
              <a:srgbClr val="00FF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19071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4583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Hamster Cute</dc:creator>
  <cp:lastModifiedBy>Hamster Cute</cp:lastModifiedBy>
  <cp:revision>7</cp:revision>
  <dcterms:created xsi:type="dcterms:W3CDTF">2022-01-31T07:58:33Z</dcterms:created>
  <dcterms:modified xsi:type="dcterms:W3CDTF">2022-02-03T12:21:34Z</dcterms:modified>
</cp:coreProperties>
</file>