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8D00FF"/>
    <a:srgbClr val="FF00C9"/>
    <a:srgbClr val="FF3399"/>
    <a:srgbClr val="00FF00"/>
    <a:srgbClr val="333333"/>
    <a:srgbClr val="444444"/>
    <a:srgbClr val="5555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C829E-B6C2-466F-9C88-AA33F7FF6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512A4-223D-4E32-B345-F015C1B10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B34A3-32DC-4C2F-AF47-002AD0EC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8ABDC-8878-4D76-8D70-12066A72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2B424-8B3B-47F4-8E48-B3AE6201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0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EDF50-D7FC-457B-87B4-F0449DEC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30342-DC99-42A0-91B5-12987AF24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91C53-A86C-4259-B400-BD0890B3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6633F-6D8F-4F13-8636-5A3201AA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11AF9-09FC-4D0C-8C9D-D63BCC41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87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5FD1F9-CCEB-4AF4-93A6-5D7BC0D5E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783783-6C99-4A0A-91F1-6EF1976DB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994CD-6F76-4586-9FE6-D875DE39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AA058-94FE-4B6A-A724-5E64A8B2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4FB0C-A073-4828-BFF2-E9BFCDDB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6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90479-82E2-4ABB-BBB5-8FC822E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546D4-F071-42AC-96A3-9D6842F7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9C9AD-5272-4ABA-A263-2F9C3AF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3871D-5DCF-4F99-AF11-F00AB9FC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D2FBA7-C59E-4B22-B6F4-A8BBB089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1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D74AB-D451-4722-87F4-12333118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64D2E-500B-42D2-B716-642C745B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1BF40-8C15-45A2-8B05-87E95A4B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EC2DB-9ED5-4806-9CC6-DF918636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64DB-EF05-4F49-A529-381C61E8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EEF0-AD20-437D-A2CA-DC2EAD7E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BF097-8001-4430-AD20-E15E708C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CD8F8-79E3-4633-907A-AC41C38F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277A2-7783-416C-84C0-F9FAF049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F05A0-EF61-4AA8-B759-9D065851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30F54-BFBB-4B6E-8569-DF368D46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9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A3887-890E-4144-86BE-188A17DC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FAF81-DFAF-4871-A19C-A5791806D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A2D30F-913A-4DCB-AE94-7EB8EF10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A23BD-A1C1-4554-A6EB-E81C9814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09A4A-D04F-4EAA-88B7-BD27CE4F2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528A55-6A71-4F7D-BAF4-23664805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E54E8-5E20-4A4C-9914-87B73D78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CDD6F4-4055-46B2-966D-BD7490DE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A6092-49B9-4375-87C1-7E2F9BBC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3EBD5B-F6DE-45C4-BCF5-7B67D497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BDD615-6602-4D3B-9A56-B004C910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F4B7D6-3B45-4540-8A07-C34A2CD3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5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91F5D4-2522-446A-9371-F327BC0B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32696E-EEFA-4B98-88B5-DE3915E9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A672E-4D65-4EDC-9580-A902141A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70395-BFDF-4667-BD63-031A8CB4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34B0E-6F58-4180-B42A-87BC7EA7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1BB03-AC37-4C1B-BB32-C5DC7FE9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8E3E8-4F0B-42CD-A430-2EBB2087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98F22-049C-43C0-BEEC-9E3AAB35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07B4BD-DE2A-48D9-B5B2-E3844864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41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CE9C-7E7B-4D5B-A95B-5C656950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EDB202-E7CD-448A-8339-7D1367FB3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E16DC7-3CF2-414B-A622-E71BCA98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9D378-B699-4B75-AF75-4B4118B2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35A53-E56E-40DC-BAA1-20132AB0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D87CC-92C7-4335-BD1E-83D1879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6167E5-EA3B-4085-86E2-043D3833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F748E-4C7F-401C-8098-99CF6138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57BF2-6D39-40A3-89B6-4B0B2566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9486-19B7-4987-9B60-E627C3D3F331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FCFD8-9C7C-49BC-B830-0CC015084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CCFA2-F05A-4B82-A726-ACD1B98B8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A008-B082-42A1-B64B-EAF7FBABC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7236FD3-F2F2-4C13-91F2-360FB2E36D3A}"/>
              </a:ext>
            </a:extLst>
          </p:cNvPr>
          <p:cNvSpPr>
            <a:spLocks noChangeAspect="1"/>
          </p:cNvSpPr>
          <p:nvPr/>
        </p:nvSpPr>
        <p:spPr>
          <a:xfrm>
            <a:off x="629791" y="410265"/>
            <a:ext cx="1114249" cy="1080000"/>
          </a:xfrm>
          <a:custGeom>
            <a:avLst/>
            <a:gdLst>
              <a:gd name="connsiteX0" fmla="*/ 2088000 w 4176000"/>
              <a:gd name="connsiteY0" fmla="*/ 0 h 3600000"/>
              <a:gd name="connsiteX1" fmla="*/ 4176000 w 4176000"/>
              <a:gd name="connsiteY1" fmla="*/ 3600000 h 3600000"/>
              <a:gd name="connsiteX2" fmla="*/ 2088000 w 4176000"/>
              <a:gd name="connsiteY2" fmla="*/ 2592000 h 3600000"/>
              <a:gd name="connsiteX3" fmla="*/ 0 w 4176000"/>
              <a:gd name="connsiteY3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000" h="3600000">
                <a:moveTo>
                  <a:pt x="2088000" y="0"/>
                </a:moveTo>
                <a:lnTo>
                  <a:pt x="4176000" y="3600000"/>
                </a:lnTo>
                <a:lnTo>
                  <a:pt x="2088000" y="2592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92C05C-2FD6-430A-BDC2-4A9923CEC569}"/>
              </a:ext>
            </a:extLst>
          </p:cNvPr>
          <p:cNvSpPr/>
          <p:nvPr/>
        </p:nvSpPr>
        <p:spPr>
          <a:xfrm>
            <a:off x="4894083" y="1866507"/>
            <a:ext cx="2664643" cy="2664643"/>
          </a:xfrm>
          <a:prstGeom prst="rect">
            <a:avLst/>
          </a:prstGeom>
          <a:solidFill>
            <a:srgbClr val="FFFF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CC82E6-1295-44A1-BA45-748EB84E907E}"/>
              </a:ext>
            </a:extLst>
          </p:cNvPr>
          <p:cNvSpPr/>
          <p:nvPr/>
        </p:nvSpPr>
        <p:spPr>
          <a:xfrm>
            <a:off x="8078771" y="2422689"/>
            <a:ext cx="2664643" cy="266464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F848E7B-6DD6-412A-8822-7AEC70E79CAB}"/>
              </a:ext>
            </a:extLst>
          </p:cNvPr>
          <p:cNvSpPr/>
          <p:nvPr/>
        </p:nvSpPr>
        <p:spPr>
          <a:xfrm flipV="1">
            <a:off x="1865110" y="5087331"/>
            <a:ext cx="416173" cy="1162639"/>
          </a:xfrm>
          <a:custGeom>
            <a:avLst/>
            <a:gdLst>
              <a:gd name="connsiteX0" fmla="*/ 1680344 w 1932496"/>
              <a:gd name="connsiteY0" fmla="*/ 4977352 h 4977352"/>
              <a:gd name="connsiteX1" fmla="*/ 1932496 w 1932496"/>
              <a:gd name="connsiteY1" fmla="*/ 4977352 h 4977352"/>
              <a:gd name="connsiteX2" fmla="*/ 252153 w 1932496"/>
              <a:gd name="connsiteY2" fmla="*/ 2488676 h 4977352"/>
              <a:gd name="connsiteX3" fmla="*/ 252152 w 1932496"/>
              <a:gd name="connsiteY3" fmla="*/ 2488676 h 4977352"/>
              <a:gd name="connsiteX4" fmla="*/ 1932495 w 1932496"/>
              <a:gd name="connsiteY4" fmla="*/ 0 h 4977352"/>
              <a:gd name="connsiteX5" fmla="*/ 1680343 w 1932496"/>
              <a:gd name="connsiteY5" fmla="*/ 0 h 4977352"/>
              <a:gd name="connsiteX6" fmla="*/ 0 w 1932496"/>
              <a:gd name="connsiteY6" fmla="*/ 2488676 h 4977352"/>
              <a:gd name="connsiteX7" fmla="*/ 1 w 1932496"/>
              <a:gd name="connsiteY7" fmla="*/ 2488676 h 497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2496" h="4977352">
                <a:moveTo>
                  <a:pt x="1680344" y="4977352"/>
                </a:moveTo>
                <a:lnTo>
                  <a:pt x="1932496" y="4977352"/>
                </a:lnTo>
                <a:lnTo>
                  <a:pt x="252153" y="2488676"/>
                </a:lnTo>
                <a:lnTo>
                  <a:pt x="252152" y="2488676"/>
                </a:lnTo>
                <a:lnTo>
                  <a:pt x="1932495" y="0"/>
                </a:lnTo>
                <a:lnTo>
                  <a:pt x="1680343" y="0"/>
                </a:lnTo>
                <a:lnTo>
                  <a:pt x="0" y="2488676"/>
                </a:lnTo>
                <a:lnTo>
                  <a:pt x="1" y="248867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B9AAC1-316B-46C3-8AAF-15F7BF33494A}"/>
              </a:ext>
            </a:extLst>
          </p:cNvPr>
          <p:cNvGrpSpPr/>
          <p:nvPr/>
        </p:nvGrpSpPr>
        <p:grpSpPr>
          <a:xfrm>
            <a:off x="7777115" y="176482"/>
            <a:ext cx="1547566" cy="1547566"/>
            <a:chOff x="3007151" y="1451728"/>
            <a:chExt cx="3291525" cy="329152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1A322E8-1A55-4618-8F21-45516E56FA35}"/>
                </a:ext>
              </a:extLst>
            </p:cNvPr>
            <p:cNvSpPr/>
            <p:nvPr/>
          </p:nvSpPr>
          <p:spPr>
            <a:xfrm>
              <a:off x="4520938" y="2965515"/>
              <a:ext cx="263950" cy="263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837E040-0EF6-421C-9E6A-F16E9D8DC4DF}"/>
                </a:ext>
              </a:extLst>
            </p:cNvPr>
            <p:cNvGrpSpPr/>
            <p:nvPr/>
          </p:nvGrpSpPr>
          <p:grpSpPr>
            <a:xfrm>
              <a:off x="3007151" y="1451728"/>
              <a:ext cx="3291525" cy="3291525"/>
              <a:chOff x="3007151" y="1451728"/>
              <a:chExt cx="3291525" cy="3291525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211EDE3F-A595-4891-9146-B4E369AAAED9}"/>
                  </a:ext>
                </a:extLst>
              </p:cNvPr>
              <p:cNvSpPr/>
              <p:nvPr/>
            </p:nvSpPr>
            <p:spPr>
              <a:xfrm rot="5400000">
                <a:off x="3007151" y="1451728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66592F14-2D7D-4CC0-8F28-4A74508BEC50}"/>
                  </a:ext>
                </a:extLst>
              </p:cNvPr>
              <p:cNvSpPr/>
              <p:nvPr/>
            </p:nvSpPr>
            <p:spPr>
              <a:xfrm rot="16200000" flipH="1">
                <a:off x="5327716" y="1451728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D787249-D05F-46BF-B0F9-8C0D9F4E0527}"/>
                  </a:ext>
                </a:extLst>
              </p:cNvPr>
              <p:cNvSpPr/>
              <p:nvPr/>
            </p:nvSpPr>
            <p:spPr>
              <a:xfrm flipH="1">
                <a:off x="5327716" y="3772293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BB841706-2DEA-4C45-A8D1-9F8E526CB0FE}"/>
                  </a:ext>
                </a:extLst>
              </p:cNvPr>
              <p:cNvSpPr/>
              <p:nvPr/>
            </p:nvSpPr>
            <p:spPr>
              <a:xfrm rot="16200000" flipV="1">
                <a:off x="3007151" y="3772293"/>
                <a:ext cx="970960" cy="970960"/>
              </a:xfrm>
              <a:custGeom>
                <a:avLst/>
                <a:gdLst>
                  <a:gd name="connsiteX0" fmla="*/ 0 w 1442301"/>
                  <a:gd name="connsiteY0" fmla="*/ 235671 h 1442301"/>
                  <a:gd name="connsiteX1" fmla="*/ 0 w 1442301"/>
                  <a:gd name="connsiteY1" fmla="*/ 0 h 1442301"/>
                  <a:gd name="connsiteX2" fmla="*/ 1206630 w 1442301"/>
                  <a:gd name="connsiteY2" fmla="*/ 0 h 1442301"/>
                  <a:gd name="connsiteX3" fmla="*/ 1442301 w 1442301"/>
                  <a:gd name="connsiteY3" fmla="*/ 0 h 1442301"/>
                  <a:gd name="connsiteX4" fmla="*/ 1442301 w 1442301"/>
                  <a:gd name="connsiteY4" fmla="*/ 235671 h 1442301"/>
                  <a:gd name="connsiteX5" fmla="*/ 1442301 w 1442301"/>
                  <a:gd name="connsiteY5" fmla="*/ 1442301 h 1442301"/>
                  <a:gd name="connsiteX6" fmla="*/ 1206630 w 1442301"/>
                  <a:gd name="connsiteY6" fmla="*/ 1442301 h 1442301"/>
                  <a:gd name="connsiteX7" fmla="*/ 1206630 w 1442301"/>
                  <a:gd name="connsiteY7" fmla="*/ 235671 h 144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2301" h="1442301">
                    <a:moveTo>
                      <a:pt x="0" y="235671"/>
                    </a:moveTo>
                    <a:lnTo>
                      <a:pt x="0" y="0"/>
                    </a:lnTo>
                    <a:lnTo>
                      <a:pt x="1206630" y="0"/>
                    </a:lnTo>
                    <a:lnTo>
                      <a:pt x="1442301" y="0"/>
                    </a:lnTo>
                    <a:lnTo>
                      <a:pt x="1442301" y="235671"/>
                    </a:lnTo>
                    <a:lnTo>
                      <a:pt x="1442301" y="1442301"/>
                    </a:lnTo>
                    <a:lnTo>
                      <a:pt x="1206630" y="1442301"/>
                    </a:lnTo>
                    <a:lnTo>
                      <a:pt x="1206630" y="2356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23E1FB-594A-4D9C-9314-8534D8B7462B}"/>
              </a:ext>
            </a:extLst>
          </p:cNvPr>
          <p:cNvSpPr/>
          <p:nvPr/>
        </p:nvSpPr>
        <p:spPr>
          <a:xfrm flipH="1" flipV="1">
            <a:off x="1865110" y="4014304"/>
            <a:ext cx="800269" cy="2235666"/>
          </a:xfrm>
          <a:custGeom>
            <a:avLst/>
            <a:gdLst>
              <a:gd name="connsiteX0" fmla="*/ 1680344 w 1932496"/>
              <a:gd name="connsiteY0" fmla="*/ 4977352 h 4977352"/>
              <a:gd name="connsiteX1" fmla="*/ 1932496 w 1932496"/>
              <a:gd name="connsiteY1" fmla="*/ 4977352 h 4977352"/>
              <a:gd name="connsiteX2" fmla="*/ 252153 w 1932496"/>
              <a:gd name="connsiteY2" fmla="*/ 2488676 h 4977352"/>
              <a:gd name="connsiteX3" fmla="*/ 252152 w 1932496"/>
              <a:gd name="connsiteY3" fmla="*/ 2488676 h 4977352"/>
              <a:gd name="connsiteX4" fmla="*/ 1932495 w 1932496"/>
              <a:gd name="connsiteY4" fmla="*/ 0 h 4977352"/>
              <a:gd name="connsiteX5" fmla="*/ 1680343 w 1932496"/>
              <a:gd name="connsiteY5" fmla="*/ 0 h 4977352"/>
              <a:gd name="connsiteX6" fmla="*/ 0 w 1932496"/>
              <a:gd name="connsiteY6" fmla="*/ 2488676 h 4977352"/>
              <a:gd name="connsiteX7" fmla="*/ 1 w 1932496"/>
              <a:gd name="connsiteY7" fmla="*/ 2488676 h 497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2496" h="4977352">
                <a:moveTo>
                  <a:pt x="1680344" y="4977352"/>
                </a:moveTo>
                <a:lnTo>
                  <a:pt x="1932496" y="4977352"/>
                </a:lnTo>
                <a:lnTo>
                  <a:pt x="252153" y="2488676"/>
                </a:lnTo>
                <a:lnTo>
                  <a:pt x="252152" y="2488676"/>
                </a:lnTo>
                <a:lnTo>
                  <a:pt x="1932495" y="0"/>
                </a:lnTo>
                <a:lnTo>
                  <a:pt x="1680343" y="0"/>
                </a:lnTo>
                <a:lnTo>
                  <a:pt x="0" y="2488676"/>
                </a:lnTo>
                <a:lnTo>
                  <a:pt x="1" y="248867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06BD3EB-E8A0-4285-B8EF-169E784FCF08}"/>
              </a:ext>
            </a:extLst>
          </p:cNvPr>
          <p:cNvSpPr/>
          <p:nvPr/>
        </p:nvSpPr>
        <p:spPr>
          <a:xfrm>
            <a:off x="3516195" y="1305613"/>
            <a:ext cx="3016579" cy="3568046"/>
          </a:xfrm>
          <a:custGeom>
            <a:avLst/>
            <a:gdLst>
              <a:gd name="connsiteX0" fmla="*/ 942680 w 3016579"/>
              <a:gd name="connsiteY0" fmla="*/ 0 h 3568046"/>
              <a:gd name="connsiteX1" fmla="*/ 942680 w 3016579"/>
              <a:gd name="connsiteY1" fmla="*/ 551468 h 3568046"/>
              <a:gd name="connsiteX2" fmla="*/ 3016579 w 3016579"/>
              <a:gd name="connsiteY2" fmla="*/ 551468 h 3568046"/>
              <a:gd name="connsiteX3" fmla="*/ 3016579 w 3016579"/>
              <a:gd name="connsiteY3" fmla="*/ 942680 h 3568046"/>
              <a:gd name="connsiteX4" fmla="*/ 3016579 w 3016579"/>
              <a:gd name="connsiteY4" fmla="*/ 942680 h 3568046"/>
              <a:gd name="connsiteX5" fmla="*/ 3016579 w 3016579"/>
              <a:gd name="connsiteY5" fmla="*/ 3568046 h 3568046"/>
              <a:gd name="connsiteX6" fmla="*/ 3016578 w 3016579"/>
              <a:gd name="connsiteY6" fmla="*/ 3568046 h 3568046"/>
              <a:gd name="connsiteX7" fmla="*/ 3016578 w 3016579"/>
              <a:gd name="connsiteY7" fmla="*/ 3568046 h 3568046"/>
              <a:gd name="connsiteX8" fmla="*/ 1 w 3016579"/>
              <a:gd name="connsiteY8" fmla="*/ 3568046 h 3568046"/>
              <a:gd name="connsiteX9" fmla="*/ 1 w 3016579"/>
              <a:gd name="connsiteY9" fmla="*/ 3568046 h 3568046"/>
              <a:gd name="connsiteX10" fmla="*/ 1 w 3016579"/>
              <a:gd name="connsiteY10" fmla="*/ 3568046 h 3568046"/>
              <a:gd name="connsiteX11" fmla="*/ 1 w 3016579"/>
              <a:gd name="connsiteY11" fmla="*/ 1720391 h 3568046"/>
              <a:gd name="connsiteX12" fmla="*/ 391213 w 3016579"/>
              <a:gd name="connsiteY12" fmla="*/ 1720391 h 3568046"/>
              <a:gd name="connsiteX13" fmla="*/ 391213 w 3016579"/>
              <a:gd name="connsiteY13" fmla="*/ 3176834 h 3568046"/>
              <a:gd name="connsiteX14" fmla="*/ 2625367 w 3016579"/>
              <a:gd name="connsiteY14" fmla="*/ 3176834 h 3568046"/>
              <a:gd name="connsiteX15" fmla="*/ 2625367 w 3016579"/>
              <a:gd name="connsiteY15" fmla="*/ 942680 h 3568046"/>
              <a:gd name="connsiteX16" fmla="*/ 0 w 3016579"/>
              <a:gd name="connsiteY16" fmla="*/ 942680 h 3568046"/>
              <a:gd name="connsiteX17" fmla="*/ 0 w 3016579"/>
              <a:gd name="connsiteY17" fmla="*/ 551468 h 3568046"/>
              <a:gd name="connsiteX18" fmla="*/ 2 w 3016579"/>
              <a:gd name="connsiteY18" fmla="*/ 551468 h 3568046"/>
              <a:gd name="connsiteX19" fmla="*/ 2 w 3016579"/>
              <a:gd name="connsiteY19" fmla="*/ 942678 h 3568046"/>
              <a:gd name="connsiteX20" fmla="*/ 391212 w 3016579"/>
              <a:gd name="connsiteY20" fmla="*/ 551468 h 356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16579" h="3568046">
                <a:moveTo>
                  <a:pt x="942680" y="0"/>
                </a:moveTo>
                <a:lnTo>
                  <a:pt x="942680" y="551468"/>
                </a:lnTo>
                <a:lnTo>
                  <a:pt x="3016579" y="551468"/>
                </a:lnTo>
                <a:lnTo>
                  <a:pt x="3016579" y="942680"/>
                </a:lnTo>
                <a:lnTo>
                  <a:pt x="3016579" y="942680"/>
                </a:lnTo>
                <a:lnTo>
                  <a:pt x="3016579" y="3568046"/>
                </a:lnTo>
                <a:lnTo>
                  <a:pt x="3016578" y="3568046"/>
                </a:lnTo>
                <a:lnTo>
                  <a:pt x="3016578" y="3568046"/>
                </a:lnTo>
                <a:lnTo>
                  <a:pt x="1" y="3568046"/>
                </a:lnTo>
                <a:lnTo>
                  <a:pt x="1" y="3568046"/>
                </a:lnTo>
                <a:lnTo>
                  <a:pt x="1" y="3568046"/>
                </a:lnTo>
                <a:lnTo>
                  <a:pt x="1" y="1720391"/>
                </a:lnTo>
                <a:lnTo>
                  <a:pt x="391213" y="1720391"/>
                </a:lnTo>
                <a:lnTo>
                  <a:pt x="391213" y="3176834"/>
                </a:lnTo>
                <a:lnTo>
                  <a:pt x="2625367" y="3176834"/>
                </a:lnTo>
                <a:lnTo>
                  <a:pt x="2625367" y="942680"/>
                </a:lnTo>
                <a:lnTo>
                  <a:pt x="0" y="942680"/>
                </a:lnTo>
                <a:lnTo>
                  <a:pt x="0" y="551468"/>
                </a:lnTo>
                <a:lnTo>
                  <a:pt x="2" y="551468"/>
                </a:lnTo>
                <a:lnTo>
                  <a:pt x="2" y="942678"/>
                </a:lnTo>
                <a:lnTo>
                  <a:pt x="391212" y="551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CDD1E0C-D668-447E-84DB-FB9566EF7A46}"/>
              </a:ext>
            </a:extLst>
          </p:cNvPr>
          <p:cNvSpPr/>
          <p:nvPr/>
        </p:nvSpPr>
        <p:spPr>
          <a:xfrm>
            <a:off x="6059864" y="5022589"/>
            <a:ext cx="1498862" cy="1292122"/>
          </a:xfrm>
          <a:prstGeom prst="triangl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>
            <a:extLst>
              <a:ext uri="{FF2B5EF4-FFF2-40B4-BE49-F238E27FC236}">
                <a16:creationId xmlns:a16="http://schemas.microsoft.com/office/drawing/2014/main" id="{D0F7C7B1-51FE-4B3E-8BB8-B51AF05167DB}"/>
              </a:ext>
            </a:extLst>
          </p:cNvPr>
          <p:cNvSpPr/>
          <p:nvPr/>
        </p:nvSpPr>
        <p:spPr>
          <a:xfrm>
            <a:off x="2578070" y="426101"/>
            <a:ext cx="1216058" cy="1048326"/>
          </a:xfrm>
          <a:prstGeom prst="hexagon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边形 28">
            <a:extLst>
              <a:ext uri="{FF2B5EF4-FFF2-40B4-BE49-F238E27FC236}">
                <a16:creationId xmlns:a16="http://schemas.microsoft.com/office/drawing/2014/main" id="{5D809841-8895-4993-9F79-34DD0F06F201}"/>
              </a:ext>
            </a:extLst>
          </p:cNvPr>
          <p:cNvSpPr/>
          <p:nvPr/>
        </p:nvSpPr>
        <p:spPr>
          <a:xfrm>
            <a:off x="3553905" y="2253005"/>
            <a:ext cx="1065229" cy="1014505"/>
          </a:xfrm>
          <a:prstGeom prst="pentagon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8C8B12D-2012-4E94-9E85-B85D66C49DEB}"/>
              </a:ext>
            </a:extLst>
          </p:cNvPr>
          <p:cNvGrpSpPr/>
          <p:nvPr/>
        </p:nvGrpSpPr>
        <p:grpSpPr>
          <a:xfrm>
            <a:off x="2356702" y="3308807"/>
            <a:ext cx="1609627" cy="1609627"/>
            <a:chOff x="2356702" y="1939565"/>
            <a:chExt cx="2978870" cy="297887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062AA5B-C6F8-4757-9D96-F0400487D8F0}"/>
                </a:ext>
              </a:extLst>
            </p:cNvPr>
            <p:cNvSpPr/>
            <p:nvPr/>
          </p:nvSpPr>
          <p:spPr>
            <a:xfrm>
              <a:off x="2356702" y="1939565"/>
              <a:ext cx="2978870" cy="2978870"/>
            </a:xfrm>
            <a:prstGeom prst="roundRect">
              <a:avLst>
                <a:gd name="adj" fmla="val 8439"/>
              </a:avLst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A5946D3-5BEF-4430-B733-7DE051972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375" y="2715854"/>
              <a:ext cx="1471524" cy="1426293"/>
            </a:xfrm>
            <a:custGeom>
              <a:avLst/>
              <a:gdLst>
                <a:gd name="connsiteX0" fmla="*/ 2088000 w 4176000"/>
                <a:gd name="connsiteY0" fmla="*/ 0 h 3600000"/>
                <a:gd name="connsiteX1" fmla="*/ 4176000 w 4176000"/>
                <a:gd name="connsiteY1" fmla="*/ 3600000 h 3600000"/>
                <a:gd name="connsiteX2" fmla="*/ 2088000 w 4176000"/>
                <a:gd name="connsiteY2" fmla="*/ 2592000 h 3600000"/>
                <a:gd name="connsiteX3" fmla="*/ 0 w 4176000"/>
                <a:gd name="connsiteY3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000" h="3600000">
                  <a:moveTo>
                    <a:pt x="2088000" y="0"/>
                  </a:moveTo>
                  <a:lnTo>
                    <a:pt x="4176000" y="3600000"/>
                  </a:lnTo>
                  <a:lnTo>
                    <a:pt x="2088000" y="2592000"/>
                  </a:lnTo>
                  <a:lnTo>
                    <a:pt x="0" y="3600000"/>
                  </a:lnTo>
                  <a:close/>
                </a:path>
              </a:pathLst>
            </a:custGeom>
            <a:solidFill>
              <a:srgbClr val="00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5DBC3717-9F48-0343-9AAA-71E6719F69A9}"/>
              </a:ext>
            </a:extLst>
          </p:cNvPr>
          <p:cNvSpPr/>
          <p:nvPr/>
        </p:nvSpPr>
        <p:spPr>
          <a:xfrm>
            <a:off x="2017287" y="3282351"/>
            <a:ext cx="907177" cy="629238"/>
          </a:xfrm>
          <a:custGeom>
            <a:avLst/>
            <a:gdLst>
              <a:gd name="connsiteX0" fmla="*/ 351934 w 1367790"/>
              <a:gd name="connsiteY0" fmla="*/ 769620 h 948729"/>
              <a:gd name="connsiteX1" fmla="*/ 1367790 w 1367790"/>
              <a:gd name="connsiteY1" fmla="*/ 769620 h 948729"/>
              <a:gd name="connsiteX2" fmla="*/ 1367790 w 1367790"/>
              <a:gd name="connsiteY2" fmla="*/ 948729 h 948729"/>
              <a:gd name="connsiteX3" fmla="*/ 351934 w 1367790"/>
              <a:gd name="connsiteY3" fmla="*/ 948729 h 948729"/>
              <a:gd name="connsiteX4" fmla="*/ 0 w 1367790"/>
              <a:gd name="connsiteY4" fmla="*/ 769619 h 948729"/>
              <a:gd name="connsiteX5" fmla="*/ 180000 w 1367790"/>
              <a:gd name="connsiteY5" fmla="*/ 769619 h 948729"/>
              <a:gd name="connsiteX6" fmla="*/ 180000 w 1367790"/>
              <a:gd name="connsiteY6" fmla="*/ 948728 h 948729"/>
              <a:gd name="connsiteX7" fmla="*/ 0 w 1367790"/>
              <a:gd name="connsiteY7" fmla="*/ 948728 h 948729"/>
              <a:gd name="connsiteX8" fmla="*/ 351934 w 1367790"/>
              <a:gd name="connsiteY8" fmla="*/ 384809 h 948729"/>
              <a:gd name="connsiteX9" fmla="*/ 1367790 w 1367790"/>
              <a:gd name="connsiteY9" fmla="*/ 384809 h 948729"/>
              <a:gd name="connsiteX10" fmla="*/ 1367790 w 1367790"/>
              <a:gd name="connsiteY10" fmla="*/ 563918 h 948729"/>
              <a:gd name="connsiteX11" fmla="*/ 351934 w 1367790"/>
              <a:gd name="connsiteY11" fmla="*/ 563918 h 948729"/>
              <a:gd name="connsiteX12" fmla="*/ 0 w 1367790"/>
              <a:gd name="connsiteY12" fmla="*/ 384808 h 948729"/>
              <a:gd name="connsiteX13" fmla="*/ 180000 w 1367790"/>
              <a:gd name="connsiteY13" fmla="*/ 384808 h 948729"/>
              <a:gd name="connsiteX14" fmla="*/ 180000 w 1367790"/>
              <a:gd name="connsiteY14" fmla="*/ 563917 h 948729"/>
              <a:gd name="connsiteX15" fmla="*/ 0 w 1367790"/>
              <a:gd name="connsiteY15" fmla="*/ 563917 h 948729"/>
              <a:gd name="connsiteX16" fmla="*/ 351934 w 1367790"/>
              <a:gd name="connsiteY16" fmla="*/ 1 h 948729"/>
              <a:gd name="connsiteX17" fmla="*/ 1367790 w 1367790"/>
              <a:gd name="connsiteY17" fmla="*/ 1 h 948729"/>
              <a:gd name="connsiteX18" fmla="*/ 1367790 w 1367790"/>
              <a:gd name="connsiteY18" fmla="*/ 179110 h 948729"/>
              <a:gd name="connsiteX19" fmla="*/ 351934 w 1367790"/>
              <a:gd name="connsiteY19" fmla="*/ 179110 h 948729"/>
              <a:gd name="connsiteX20" fmla="*/ 0 w 1367790"/>
              <a:gd name="connsiteY20" fmla="*/ 0 h 948729"/>
              <a:gd name="connsiteX21" fmla="*/ 180000 w 1367790"/>
              <a:gd name="connsiteY21" fmla="*/ 0 h 948729"/>
              <a:gd name="connsiteX22" fmla="*/ 180000 w 1367790"/>
              <a:gd name="connsiteY22" fmla="*/ 179109 h 948729"/>
              <a:gd name="connsiteX23" fmla="*/ 0 w 1367790"/>
              <a:gd name="connsiteY23" fmla="*/ 179109 h 94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67790" h="948729">
                <a:moveTo>
                  <a:pt x="351934" y="769620"/>
                </a:moveTo>
                <a:lnTo>
                  <a:pt x="1367790" y="769620"/>
                </a:lnTo>
                <a:lnTo>
                  <a:pt x="1367790" y="948729"/>
                </a:lnTo>
                <a:lnTo>
                  <a:pt x="351934" y="948729"/>
                </a:lnTo>
                <a:close/>
                <a:moveTo>
                  <a:pt x="0" y="769619"/>
                </a:moveTo>
                <a:lnTo>
                  <a:pt x="180000" y="769619"/>
                </a:lnTo>
                <a:lnTo>
                  <a:pt x="180000" y="948728"/>
                </a:lnTo>
                <a:lnTo>
                  <a:pt x="0" y="948728"/>
                </a:lnTo>
                <a:close/>
                <a:moveTo>
                  <a:pt x="351934" y="384809"/>
                </a:moveTo>
                <a:lnTo>
                  <a:pt x="1367790" y="384809"/>
                </a:lnTo>
                <a:lnTo>
                  <a:pt x="1367790" y="563918"/>
                </a:lnTo>
                <a:lnTo>
                  <a:pt x="351934" y="563918"/>
                </a:lnTo>
                <a:close/>
                <a:moveTo>
                  <a:pt x="0" y="384808"/>
                </a:moveTo>
                <a:lnTo>
                  <a:pt x="180000" y="384808"/>
                </a:lnTo>
                <a:lnTo>
                  <a:pt x="180000" y="563917"/>
                </a:lnTo>
                <a:lnTo>
                  <a:pt x="0" y="563917"/>
                </a:lnTo>
                <a:close/>
                <a:moveTo>
                  <a:pt x="351934" y="1"/>
                </a:moveTo>
                <a:lnTo>
                  <a:pt x="1367790" y="1"/>
                </a:lnTo>
                <a:lnTo>
                  <a:pt x="1367790" y="179110"/>
                </a:lnTo>
                <a:lnTo>
                  <a:pt x="351934" y="179110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79109"/>
                </a:lnTo>
                <a:lnTo>
                  <a:pt x="0" y="179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星形: 八角 2">
            <a:extLst>
              <a:ext uri="{FF2B5EF4-FFF2-40B4-BE49-F238E27FC236}">
                <a16:creationId xmlns:a16="http://schemas.microsoft.com/office/drawing/2014/main" id="{60E54DDA-952C-D886-7DDA-5E9EB5221693}"/>
              </a:ext>
            </a:extLst>
          </p:cNvPr>
          <p:cNvSpPr/>
          <p:nvPr/>
        </p:nvSpPr>
        <p:spPr>
          <a:xfrm>
            <a:off x="478530" y="1866507"/>
            <a:ext cx="1111957" cy="1111957"/>
          </a:xfrm>
          <a:prstGeom prst="star8">
            <a:avLst>
              <a:gd name="adj" fmla="val 28191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AE84CE3-99AA-4A33-B055-9AB23581745D}"/>
              </a:ext>
            </a:extLst>
          </p:cNvPr>
          <p:cNvSpPr/>
          <p:nvPr/>
        </p:nvSpPr>
        <p:spPr>
          <a:xfrm rot="2700000">
            <a:off x="5433635" y="2808140"/>
            <a:ext cx="1875499" cy="1875499"/>
          </a:xfrm>
          <a:prstGeom prst="rect">
            <a:avLst/>
          </a:prstGeom>
          <a:solidFill>
            <a:srgbClr val="FFFFFF">
              <a:alpha val="2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26BFC3-DF6C-F914-A264-64DA3FBDE5D2}"/>
              </a:ext>
            </a:extLst>
          </p:cNvPr>
          <p:cNvSpPr/>
          <p:nvPr/>
        </p:nvSpPr>
        <p:spPr>
          <a:xfrm>
            <a:off x="1115683" y="1759789"/>
            <a:ext cx="1575759" cy="15757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3B79A9E-88F6-D697-17EB-A7CCAD4D6E4B}"/>
              </a:ext>
            </a:extLst>
          </p:cNvPr>
          <p:cNvGrpSpPr/>
          <p:nvPr/>
        </p:nvGrpSpPr>
        <p:grpSpPr>
          <a:xfrm>
            <a:off x="9335995" y="1112383"/>
            <a:ext cx="672860" cy="896296"/>
            <a:chOff x="6034954" y="3297741"/>
            <a:chExt cx="672860" cy="896296"/>
          </a:xfrm>
        </p:grpSpPr>
        <p:sp>
          <p:nvSpPr>
            <p:cNvPr id="2" name="矩形: 剪去单角 1">
              <a:extLst>
                <a:ext uri="{FF2B5EF4-FFF2-40B4-BE49-F238E27FC236}">
                  <a16:creationId xmlns:a16="http://schemas.microsoft.com/office/drawing/2014/main" id="{775398B4-A32E-7064-00E3-579CC018A9D1}"/>
                </a:ext>
              </a:extLst>
            </p:cNvPr>
            <p:cNvSpPr/>
            <p:nvPr/>
          </p:nvSpPr>
          <p:spPr>
            <a:xfrm>
              <a:off x="6034954" y="3297741"/>
              <a:ext cx="672860" cy="896296"/>
            </a:xfrm>
            <a:prstGeom prst="snip1Rect">
              <a:avLst>
                <a:gd name="adj" fmla="val 3718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D607EEF-198B-934C-F256-3E6DC77AA8CF}"/>
                </a:ext>
              </a:extLst>
            </p:cNvPr>
            <p:cNvCxnSpPr/>
            <p:nvPr/>
          </p:nvCxnSpPr>
          <p:spPr>
            <a:xfrm>
              <a:off x="6167438" y="3517106"/>
              <a:ext cx="29527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6412A77-2CDD-14DA-4069-3DEFA26C4D85}"/>
                </a:ext>
              </a:extLst>
            </p:cNvPr>
            <p:cNvCxnSpPr>
              <a:cxnSpLocks/>
            </p:cNvCxnSpPr>
            <p:nvPr/>
          </p:nvCxnSpPr>
          <p:spPr>
            <a:xfrm>
              <a:off x="6167438" y="3686175"/>
              <a:ext cx="43338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8FB19FB-1B8C-759A-DB8C-CBF055EA6672}"/>
                </a:ext>
              </a:extLst>
            </p:cNvPr>
            <p:cNvCxnSpPr>
              <a:cxnSpLocks/>
            </p:cNvCxnSpPr>
            <p:nvPr/>
          </p:nvCxnSpPr>
          <p:spPr>
            <a:xfrm>
              <a:off x="6167438" y="3855244"/>
              <a:ext cx="43338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EE1CB98-3D87-255A-2F7D-B95DF0BF26BA}"/>
                </a:ext>
              </a:extLst>
            </p:cNvPr>
            <p:cNvCxnSpPr>
              <a:cxnSpLocks/>
            </p:cNvCxnSpPr>
            <p:nvPr/>
          </p:nvCxnSpPr>
          <p:spPr>
            <a:xfrm>
              <a:off x="6167438" y="4024313"/>
              <a:ext cx="433387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0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F878F3A-04D4-9CEA-4F99-AA4FD600A889}"/>
              </a:ext>
            </a:extLst>
          </p:cNvPr>
          <p:cNvGrpSpPr/>
          <p:nvPr/>
        </p:nvGrpSpPr>
        <p:grpSpPr>
          <a:xfrm rot="18325849">
            <a:off x="9125298" y="3559409"/>
            <a:ext cx="1465675" cy="3807270"/>
            <a:chOff x="8407879" y="4217874"/>
            <a:chExt cx="1465675" cy="380727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C7746AE-4BD9-F5E1-43C9-5B85EA1DF2B0}"/>
                </a:ext>
              </a:extLst>
            </p:cNvPr>
            <p:cNvSpPr/>
            <p:nvPr/>
          </p:nvSpPr>
          <p:spPr>
            <a:xfrm>
              <a:off x="9117857" y="5330361"/>
              <a:ext cx="45719" cy="2694783"/>
            </a:xfrm>
            <a:prstGeom prst="rect">
              <a:avLst/>
            </a:prstGeom>
            <a:gradFill>
              <a:gsLst>
                <a:gs pos="0">
                  <a:srgbClr val="66FFCC">
                    <a:alpha val="0"/>
                  </a:srgbClr>
                </a:gs>
                <a:gs pos="100000">
                  <a:srgbClr val="66FFCC">
                    <a:alpha val="0"/>
                  </a:srgbClr>
                </a:gs>
                <a:gs pos="60000">
                  <a:srgbClr val="66FFC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F6DB1E4D-29EF-07AE-FF9B-448BB78F8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7879" y="4217874"/>
              <a:ext cx="1465675" cy="1420624"/>
            </a:xfrm>
            <a:custGeom>
              <a:avLst/>
              <a:gdLst>
                <a:gd name="connsiteX0" fmla="*/ 2088000 w 4176000"/>
                <a:gd name="connsiteY0" fmla="*/ 0 h 3600000"/>
                <a:gd name="connsiteX1" fmla="*/ 4176000 w 4176000"/>
                <a:gd name="connsiteY1" fmla="*/ 3600000 h 3600000"/>
                <a:gd name="connsiteX2" fmla="*/ 2088000 w 4176000"/>
                <a:gd name="connsiteY2" fmla="*/ 2592000 h 3600000"/>
                <a:gd name="connsiteX3" fmla="*/ 0 w 4176000"/>
                <a:gd name="connsiteY3" fmla="*/ 3600000 h 36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000" h="3600000">
                  <a:moveTo>
                    <a:pt x="2088000" y="0"/>
                  </a:moveTo>
                  <a:lnTo>
                    <a:pt x="4176000" y="3600000"/>
                  </a:lnTo>
                  <a:lnTo>
                    <a:pt x="2088000" y="2592000"/>
                  </a:lnTo>
                  <a:lnTo>
                    <a:pt x="0" y="3600000"/>
                  </a:lnTo>
                  <a:close/>
                </a:path>
              </a:pathLst>
            </a:custGeom>
            <a:solidFill>
              <a:srgbClr val="00FF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EFAF338-142B-C65B-4A29-285730F09738}"/>
              </a:ext>
            </a:extLst>
          </p:cNvPr>
          <p:cNvSpPr/>
          <p:nvPr/>
        </p:nvSpPr>
        <p:spPr>
          <a:xfrm rot="822978">
            <a:off x="2547961" y="2515040"/>
            <a:ext cx="1262656" cy="1262656"/>
          </a:xfrm>
          <a:prstGeom prst="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BA2BA-F1F6-C702-82DA-789B7DCB0BC2}"/>
              </a:ext>
            </a:extLst>
          </p:cNvPr>
          <p:cNvSpPr/>
          <p:nvPr/>
        </p:nvSpPr>
        <p:spPr>
          <a:xfrm rot="19717989">
            <a:off x="4873326" y="2400825"/>
            <a:ext cx="617208" cy="617208"/>
          </a:xfrm>
          <a:prstGeom prst="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2B074-B497-4D19-B593-04303C6E62EB}"/>
              </a:ext>
            </a:extLst>
          </p:cNvPr>
          <p:cNvSpPr/>
          <p:nvPr/>
        </p:nvSpPr>
        <p:spPr>
          <a:xfrm rot="2432978">
            <a:off x="4362557" y="3449264"/>
            <a:ext cx="300929" cy="300929"/>
          </a:xfrm>
          <a:prstGeom prst="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0FD937A1-52E5-286E-07AA-9201DE0280F3}"/>
              </a:ext>
            </a:extLst>
          </p:cNvPr>
          <p:cNvSpPr/>
          <p:nvPr/>
        </p:nvSpPr>
        <p:spPr>
          <a:xfrm rot="1302050">
            <a:off x="1049593" y="4477930"/>
            <a:ext cx="1498862" cy="1292122"/>
          </a:xfrm>
          <a:prstGeom prst="triangl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78417A5-38DC-D344-F97A-4C94316127BF}"/>
              </a:ext>
            </a:extLst>
          </p:cNvPr>
          <p:cNvSpPr/>
          <p:nvPr/>
        </p:nvSpPr>
        <p:spPr>
          <a:xfrm rot="17880040">
            <a:off x="3067165" y="4560421"/>
            <a:ext cx="716311" cy="617509"/>
          </a:xfrm>
          <a:prstGeom prst="triangl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>
            <a:extLst>
              <a:ext uri="{FF2B5EF4-FFF2-40B4-BE49-F238E27FC236}">
                <a16:creationId xmlns:a16="http://schemas.microsoft.com/office/drawing/2014/main" id="{908C97BE-8AC7-4EA6-AC82-43EA2C31CCA2}"/>
              </a:ext>
            </a:extLst>
          </p:cNvPr>
          <p:cNvSpPr/>
          <p:nvPr/>
        </p:nvSpPr>
        <p:spPr>
          <a:xfrm rot="20753140">
            <a:off x="7909560" y="458383"/>
            <a:ext cx="1356718" cy="1292113"/>
          </a:xfrm>
          <a:prstGeom prst="pentagon">
            <a:avLst/>
          </a:prstGeom>
          <a:solidFill>
            <a:srgbClr val="FF0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B4A0C2-8330-F44D-E73B-B7E488349ED1}"/>
              </a:ext>
            </a:extLst>
          </p:cNvPr>
          <p:cNvSpPr/>
          <p:nvPr/>
        </p:nvSpPr>
        <p:spPr>
          <a:xfrm>
            <a:off x="8840077" y="2148485"/>
            <a:ext cx="45719" cy="1317600"/>
          </a:xfrm>
          <a:prstGeom prst="rect">
            <a:avLst/>
          </a:prstGeom>
          <a:gradFill>
            <a:gsLst>
              <a:gs pos="35000">
                <a:srgbClr val="FF00C9">
                  <a:alpha val="0"/>
                </a:srgbClr>
              </a:gs>
              <a:gs pos="100000">
                <a:srgbClr val="FF00C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2C865EB5-EAD4-4AEF-2B41-3BED79A190F2}"/>
              </a:ext>
            </a:extLst>
          </p:cNvPr>
          <p:cNvSpPr/>
          <p:nvPr/>
        </p:nvSpPr>
        <p:spPr>
          <a:xfrm rot="1491415">
            <a:off x="4677753" y="4753453"/>
            <a:ext cx="411914" cy="355098"/>
          </a:xfrm>
          <a:prstGeom prst="triangle">
            <a:avLst/>
          </a:prstGeom>
          <a:solidFill>
            <a:srgbClr val="FFFF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329DE4A-8319-C779-5009-2AD20B55FA3A}"/>
              </a:ext>
            </a:extLst>
          </p:cNvPr>
          <p:cNvGrpSpPr/>
          <p:nvPr/>
        </p:nvGrpSpPr>
        <p:grpSpPr>
          <a:xfrm>
            <a:off x="5722921" y="3867746"/>
            <a:ext cx="2007229" cy="2007229"/>
            <a:chOff x="4924409" y="1867280"/>
            <a:chExt cx="2500135" cy="2500135"/>
          </a:xfrm>
        </p:grpSpPr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5F0BFF1D-B851-4417-3C9B-E149FB487A5F}"/>
                </a:ext>
              </a:extLst>
            </p:cNvPr>
            <p:cNvSpPr/>
            <p:nvPr/>
          </p:nvSpPr>
          <p:spPr>
            <a:xfrm rot="21049669">
              <a:off x="5269399" y="2337108"/>
              <a:ext cx="1810155" cy="1560479"/>
            </a:xfrm>
            <a:prstGeom prst="hexagon">
              <a:avLst/>
            </a:prstGeom>
            <a:solidFill>
              <a:srgbClr val="8D00FF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023663C-CFD7-82E8-D1CB-147EB40EC59E}"/>
                </a:ext>
              </a:extLst>
            </p:cNvPr>
            <p:cNvSpPr/>
            <p:nvPr/>
          </p:nvSpPr>
          <p:spPr>
            <a:xfrm>
              <a:off x="4924409" y="1867280"/>
              <a:ext cx="2500135" cy="2500135"/>
            </a:xfrm>
            <a:prstGeom prst="ellipse">
              <a:avLst/>
            </a:prstGeom>
            <a:noFill/>
            <a:ln w="57150">
              <a:solidFill>
                <a:srgbClr val="8D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五边形 14">
            <a:extLst>
              <a:ext uri="{FF2B5EF4-FFF2-40B4-BE49-F238E27FC236}">
                <a16:creationId xmlns:a16="http://schemas.microsoft.com/office/drawing/2014/main" id="{DB843A2F-FA18-9E90-9FB0-DDB24D3C4DD5}"/>
              </a:ext>
            </a:extLst>
          </p:cNvPr>
          <p:cNvSpPr/>
          <p:nvPr/>
        </p:nvSpPr>
        <p:spPr>
          <a:xfrm rot="1410357">
            <a:off x="9680332" y="1428100"/>
            <a:ext cx="983461" cy="936630"/>
          </a:xfrm>
          <a:prstGeom prst="pentagon">
            <a:avLst/>
          </a:prstGeom>
          <a:solidFill>
            <a:srgbClr val="FF0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9C0330-C83E-4516-5707-2EA407C8F9D5}"/>
              </a:ext>
            </a:extLst>
          </p:cNvPr>
          <p:cNvSpPr txBox="1"/>
          <p:nvPr/>
        </p:nvSpPr>
        <p:spPr>
          <a:xfrm>
            <a:off x="599578" y="523841"/>
            <a:ext cx="47699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几  何  碰  撞</a:t>
            </a:r>
            <a:endParaRPr lang="en-US" altLang="zh-CN" sz="5400" dirty="0">
              <a:solidFill>
                <a:schemeClr val="bg1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ctr"/>
            <a:r>
              <a:rPr lang="en-US" altLang="zh-CN" sz="4000" dirty="0">
                <a:solidFill>
                  <a:schemeClr val="bg1"/>
                </a:solidFill>
                <a:latin typeface="OCR A Extended" panose="02010509020102010303" pitchFamily="50" charset="0"/>
              </a:rPr>
              <a:t>PolyCollision</a:t>
            </a:r>
            <a:endParaRPr lang="zh-CN" altLang="en-US" sz="4000" dirty="0">
              <a:solidFill>
                <a:schemeClr val="bg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568746-18D3-B309-53B7-B0675EEC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7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5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Noto Sans CJK SC Regular</vt:lpstr>
      <vt:lpstr>等线</vt:lpstr>
      <vt:lpstr>等线 Light</vt:lpstr>
      <vt:lpstr>Arial</vt:lpstr>
      <vt:lpstr>OCR A Extended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Hamster Cute</dc:creator>
  <cp:lastModifiedBy>Cute Hamster</cp:lastModifiedBy>
  <cp:revision>13</cp:revision>
  <dcterms:created xsi:type="dcterms:W3CDTF">2022-01-31T07:58:33Z</dcterms:created>
  <dcterms:modified xsi:type="dcterms:W3CDTF">2022-07-11T08:40:41Z</dcterms:modified>
</cp:coreProperties>
</file>