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35999738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42" d="100"/>
          <a:sy n="42" d="100"/>
        </p:scale>
        <p:origin x="72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5185"/>
            <a:ext cx="26999804" cy="7520387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5586"/>
            <a:ext cx="26999804" cy="5215267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20" indent="0" algn="ctr">
              <a:buNone/>
              <a:defRPr sz="5905"/>
            </a:lvl2pPr>
            <a:lvl3pPr marL="2699842" indent="0" algn="ctr">
              <a:buNone/>
              <a:defRPr sz="5315"/>
            </a:lvl3pPr>
            <a:lvl4pPr marL="4049761" indent="0" algn="ctr">
              <a:buNone/>
              <a:defRPr sz="4724"/>
            </a:lvl4pPr>
            <a:lvl5pPr marL="5399682" indent="0" algn="ctr">
              <a:buNone/>
              <a:defRPr sz="4724"/>
            </a:lvl5pPr>
            <a:lvl6pPr marL="6749602" indent="0" algn="ctr">
              <a:buNone/>
              <a:defRPr sz="4724"/>
            </a:lvl6pPr>
            <a:lvl7pPr marL="8099524" indent="0" algn="ctr">
              <a:buNone/>
              <a:defRPr sz="4724"/>
            </a:lvl7pPr>
            <a:lvl8pPr marL="9449443" indent="0" algn="ctr">
              <a:buNone/>
              <a:defRPr sz="4724"/>
            </a:lvl8pPr>
            <a:lvl9pPr marL="10799364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50060"/>
            <a:ext cx="7762444" cy="18305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50060"/>
            <a:ext cx="22837334" cy="18305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5282"/>
            <a:ext cx="31049774" cy="898546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5749"/>
            <a:ext cx="31049774" cy="4725242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20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842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7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68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60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52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44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36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4" y="5750296"/>
            <a:ext cx="15299889" cy="1370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9" y="5750296"/>
            <a:ext cx="15299889" cy="1370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50062"/>
            <a:ext cx="31049774" cy="417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4" y="5295274"/>
            <a:ext cx="15229575" cy="259513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20" indent="0">
              <a:buNone/>
              <a:defRPr sz="5905" b="1"/>
            </a:lvl2pPr>
            <a:lvl3pPr marL="2699842" indent="0">
              <a:buNone/>
              <a:defRPr sz="5315" b="1"/>
            </a:lvl3pPr>
            <a:lvl4pPr marL="4049761" indent="0">
              <a:buNone/>
              <a:defRPr sz="4724" b="1"/>
            </a:lvl4pPr>
            <a:lvl5pPr marL="5399682" indent="0">
              <a:buNone/>
              <a:defRPr sz="4724" b="1"/>
            </a:lvl5pPr>
            <a:lvl6pPr marL="6749602" indent="0">
              <a:buNone/>
              <a:defRPr sz="4724" b="1"/>
            </a:lvl6pPr>
            <a:lvl7pPr marL="8099524" indent="0">
              <a:buNone/>
              <a:defRPr sz="4724" b="1"/>
            </a:lvl7pPr>
            <a:lvl8pPr marL="9449443" indent="0">
              <a:buNone/>
              <a:defRPr sz="4724" b="1"/>
            </a:lvl8pPr>
            <a:lvl9pPr marL="10799364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4" y="7890407"/>
            <a:ext cx="15229575" cy="1160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5274"/>
            <a:ext cx="15304578" cy="259513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20" indent="0">
              <a:buNone/>
              <a:defRPr sz="5905" b="1"/>
            </a:lvl2pPr>
            <a:lvl3pPr marL="2699842" indent="0">
              <a:buNone/>
              <a:defRPr sz="5315" b="1"/>
            </a:lvl3pPr>
            <a:lvl4pPr marL="4049761" indent="0">
              <a:buNone/>
              <a:defRPr sz="4724" b="1"/>
            </a:lvl4pPr>
            <a:lvl5pPr marL="5399682" indent="0">
              <a:buNone/>
              <a:defRPr sz="4724" b="1"/>
            </a:lvl5pPr>
            <a:lvl6pPr marL="6749602" indent="0">
              <a:buNone/>
              <a:defRPr sz="4724" b="1"/>
            </a:lvl6pPr>
            <a:lvl7pPr marL="8099524" indent="0">
              <a:buNone/>
              <a:defRPr sz="4724" b="1"/>
            </a:lvl7pPr>
            <a:lvl8pPr marL="9449443" indent="0">
              <a:buNone/>
              <a:defRPr sz="4724" b="1"/>
            </a:lvl8pPr>
            <a:lvl9pPr marL="10799364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90407"/>
            <a:ext cx="15304578" cy="1160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40075"/>
            <a:ext cx="11610852" cy="5040260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80" y="3110163"/>
            <a:ext cx="18224867" cy="1535079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80334"/>
            <a:ext cx="11610852" cy="12005620"/>
          </a:xfrm>
        </p:spPr>
        <p:txBody>
          <a:bodyPr/>
          <a:lstStyle>
            <a:lvl1pPr marL="0" indent="0">
              <a:buNone/>
              <a:defRPr sz="4724"/>
            </a:lvl1pPr>
            <a:lvl2pPr marL="1349920" indent="0">
              <a:buNone/>
              <a:defRPr sz="4134"/>
            </a:lvl2pPr>
            <a:lvl3pPr marL="2699842" indent="0">
              <a:buNone/>
              <a:defRPr sz="3542"/>
            </a:lvl3pPr>
            <a:lvl4pPr marL="4049761" indent="0">
              <a:buNone/>
              <a:defRPr sz="2953"/>
            </a:lvl4pPr>
            <a:lvl5pPr marL="5399682" indent="0">
              <a:buNone/>
              <a:defRPr sz="2953"/>
            </a:lvl5pPr>
            <a:lvl6pPr marL="6749602" indent="0">
              <a:buNone/>
              <a:defRPr sz="2953"/>
            </a:lvl6pPr>
            <a:lvl7pPr marL="8099524" indent="0">
              <a:buNone/>
              <a:defRPr sz="2953"/>
            </a:lvl7pPr>
            <a:lvl8pPr marL="9449443" indent="0">
              <a:buNone/>
              <a:defRPr sz="2953"/>
            </a:lvl8pPr>
            <a:lvl9pPr marL="10799364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40075"/>
            <a:ext cx="11610852" cy="5040260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80" y="3110163"/>
            <a:ext cx="18224867" cy="1535079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20" indent="0">
              <a:buNone/>
              <a:defRPr sz="8268"/>
            </a:lvl2pPr>
            <a:lvl3pPr marL="2699842" indent="0">
              <a:buNone/>
              <a:defRPr sz="7086"/>
            </a:lvl3pPr>
            <a:lvl4pPr marL="4049761" indent="0">
              <a:buNone/>
              <a:defRPr sz="5905"/>
            </a:lvl4pPr>
            <a:lvl5pPr marL="5399682" indent="0">
              <a:buNone/>
              <a:defRPr sz="5905"/>
            </a:lvl5pPr>
            <a:lvl6pPr marL="6749602" indent="0">
              <a:buNone/>
              <a:defRPr sz="5905"/>
            </a:lvl6pPr>
            <a:lvl7pPr marL="8099524" indent="0">
              <a:buNone/>
              <a:defRPr sz="5905"/>
            </a:lvl7pPr>
            <a:lvl8pPr marL="9449443" indent="0">
              <a:buNone/>
              <a:defRPr sz="5905"/>
            </a:lvl8pPr>
            <a:lvl9pPr marL="10799364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80334"/>
            <a:ext cx="11610852" cy="12005620"/>
          </a:xfrm>
        </p:spPr>
        <p:txBody>
          <a:bodyPr/>
          <a:lstStyle>
            <a:lvl1pPr marL="0" indent="0">
              <a:buNone/>
              <a:defRPr sz="4724"/>
            </a:lvl1pPr>
            <a:lvl2pPr marL="1349920" indent="0">
              <a:buNone/>
              <a:defRPr sz="4134"/>
            </a:lvl2pPr>
            <a:lvl3pPr marL="2699842" indent="0">
              <a:buNone/>
              <a:defRPr sz="3542"/>
            </a:lvl3pPr>
            <a:lvl4pPr marL="4049761" indent="0">
              <a:buNone/>
              <a:defRPr sz="2953"/>
            </a:lvl4pPr>
            <a:lvl5pPr marL="5399682" indent="0">
              <a:buNone/>
              <a:defRPr sz="2953"/>
            </a:lvl5pPr>
            <a:lvl6pPr marL="6749602" indent="0">
              <a:buNone/>
              <a:defRPr sz="2953"/>
            </a:lvl6pPr>
            <a:lvl7pPr marL="8099524" indent="0">
              <a:buNone/>
              <a:defRPr sz="2953"/>
            </a:lvl7pPr>
            <a:lvl8pPr marL="9449443" indent="0">
              <a:buNone/>
              <a:defRPr sz="2953"/>
            </a:lvl8pPr>
            <a:lvl9pPr marL="10799364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50062"/>
            <a:ext cx="31049774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50296"/>
            <a:ext cx="31049774" cy="1370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4" y="20021034"/>
            <a:ext cx="8099941" cy="1150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21034"/>
            <a:ext cx="12149912" cy="1150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7" y="20021034"/>
            <a:ext cx="8099941" cy="1150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99842" rtl="0" eaLnBrk="1" latinLnBrk="0" hangingPunct="1">
        <a:lnSpc>
          <a:spcPct val="90000"/>
        </a:lnSpc>
        <a:spcBef>
          <a:spcPct val="0"/>
        </a:spcBef>
        <a:buNone/>
        <a:defRPr sz="129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60" indent="-674960" algn="l" defTabSz="2699842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881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801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722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642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562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483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404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324" indent="-674960" algn="l" defTabSz="2699842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20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842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761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682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602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524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443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364" algn="l" defTabSz="2699842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33">
            <a:extLst>
              <a:ext uri="{FF2B5EF4-FFF2-40B4-BE49-F238E27FC236}">
                <a16:creationId xmlns:a16="http://schemas.microsoft.com/office/drawing/2014/main" id="{19619ED3-EFA7-49AD-A2FF-3AC89D171384}"/>
              </a:ext>
            </a:extLst>
          </p:cNvPr>
          <p:cNvSpPr/>
          <p:nvPr/>
        </p:nvSpPr>
        <p:spPr>
          <a:xfrm>
            <a:off x="7233152" y="2891313"/>
            <a:ext cx="7548201" cy="88133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314" dirty="0"/>
              <a:t>Player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847DD12F-FE38-4D2E-A341-0A505A11F3AD}"/>
              </a:ext>
            </a:extLst>
          </p:cNvPr>
          <p:cNvSpPr/>
          <p:nvPr/>
        </p:nvSpPr>
        <p:spPr>
          <a:xfrm>
            <a:off x="7520670" y="3896147"/>
            <a:ext cx="2998045" cy="49296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 err="1"/>
              <a:t>PlayerMove</a:t>
            </a:r>
            <a:endParaRPr lang="en-US" sz="1542" dirty="0"/>
          </a:p>
          <a:p>
            <a:r>
              <a:rPr lang="en-US" sz="1542" dirty="0"/>
              <a:t>Params: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float </a:t>
            </a:r>
            <a:r>
              <a:rPr lang="en-AU" sz="1542" dirty="0" err="1"/>
              <a:t>playerSpeed</a:t>
            </a:r>
            <a:endParaRPr lang="en-AU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float </a:t>
            </a:r>
            <a:r>
              <a:rPr lang="en-AU" sz="1542" dirty="0" err="1"/>
              <a:t>playerRotation</a:t>
            </a:r>
            <a:endParaRPr lang="en-AU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Transform </a:t>
            </a:r>
            <a:r>
              <a:rPr lang="en-AU" sz="1542" dirty="0" err="1"/>
              <a:t>rayPivot</a:t>
            </a:r>
            <a:endParaRPr lang="en-AU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 err="1"/>
              <a:t>LayerMask</a:t>
            </a:r>
            <a:r>
              <a:rPr lang="en-AU" sz="1542" dirty="0"/>
              <a:t> </a:t>
            </a:r>
            <a:r>
              <a:rPr lang="en-AU" sz="1542" dirty="0" err="1"/>
              <a:t>groundLayer</a:t>
            </a:r>
            <a:endParaRPr lang="en-AU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r>
              <a:rPr lang="en-US" sz="1542" dirty="0"/>
              <a:t>State: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groundDistance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playerDrag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rotationInput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speedInput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Rigidbody</a:t>
            </a:r>
            <a:r>
              <a:rPr lang="en-US" sz="1542" dirty="0"/>
              <a:t> </a:t>
            </a:r>
            <a:r>
              <a:rPr lang="en-US" sz="1542" dirty="0" err="1"/>
              <a:t>playerRigidbody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Vector3 </a:t>
            </a:r>
            <a:r>
              <a:rPr lang="en-US" sz="1542" dirty="0" err="1"/>
              <a:t>playerCenterMass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Update: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If the player is on the </a:t>
            </a:r>
            <a:r>
              <a:rPr lang="en-US" sz="1542" dirty="0" err="1"/>
              <a:t>groundLayer</a:t>
            </a:r>
            <a:r>
              <a:rPr lang="en-US" sz="1542" dirty="0"/>
              <a:t> then add force to player object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</p:txBody>
      </p: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3F33354F-55E9-40D4-A20D-AF2243DFFCBA}"/>
              </a:ext>
            </a:extLst>
          </p:cNvPr>
          <p:cNvSpPr/>
          <p:nvPr/>
        </p:nvSpPr>
        <p:spPr>
          <a:xfrm>
            <a:off x="11083010" y="13995324"/>
            <a:ext cx="2943608" cy="39806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/>
              <a:t>Layers</a:t>
            </a:r>
          </a:p>
          <a:p>
            <a:endParaRPr lang="en-US" sz="1542" dirty="0"/>
          </a:p>
          <a:p>
            <a:r>
              <a:rPr lang="en-US" sz="1542" dirty="0"/>
              <a:t>Params: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 err="1"/>
              <a:t>LayerMask</a:t>
            </a:r>
            <a:r>
              <a:rPr lang="en-AU" sz="1542" dirty="0"/>
              <a:t> player 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 err="1"/>
              <a:t>LayerMask</a:t>
            </a:r>
            <a:r>
              <a:rPr lang="en-AU" sz="1542" dirty="0"/>
              <a:t> ground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 err="1"/>
              <a:t>LayerMask</a:t>
            </a:r>
            <a:r>
              <a:rPr lang="en-AU" sz="1542" dirty="0"/>
              <a:t> checkpoint</a:t>
            </a:r>
          </a:p>
          <a:p>
            <a:r>
              <a:rPr lang="en-US" sz="1542" dirty="0"/>
              <a:t>State: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Layers instance</a:t>
            </a:r>
          </a:p>
          <a:p>
            <a:endParaRPr lang="en-US" sz="1542" dirty="0"/>
          </a:p>
          <a:p>
            <a:r>
              <a:rPr lang="en-US" sz="1542" dirty="0"/>
              <a:t>Properties: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 err="1"/>
              <a:t>LayerMask</a:t>
            </a:r>
            <a:r>
              <a:rPr lang="en-AU" sz="1542" dirty="0"/>
              <a:t> player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 err="1"/>
              <a:t>LayerMask</a:t>
            </a:r>
            <a:r>
              <a:rPr lang="en-AU" sz="1542" dirty="0"/>
              <a:t> ground 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 err="1"/>
              <a:t>LayerMask</a:t>
            </a:r>
            <a:r>
              <a:rPr lang="en-AU" sz="1542" dirty="0"/>
              <a:t> checkpoint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endParaRPr lang="en-US" sz="1542" dirty="0"/>
          </a:p>
          <a:p>
            <a:endParaRPr lang="en-US" sz="1542" dirty="0"/>
          </a:p>
          <a:p>
            <a:endParaRPr lang="en-US" sz="1542" dirty="0"/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AB128334-B794-4B61-B3A7-E9F3B9D9AF84}"/>
              </a:ext>
            </a:extLst>
          </p:cNvPr>
          <p:cNvSpPr/>
          <p:nvPr/>
        </p:nvSpPr>
        <p:spPr>
          <a:xfrm>
            <a:off x="1436017" y="6025810"/>
            <a:ext cx="2943608" cy="25506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 err="1"/>
              <a:t>InputAxes</a:t>
            </a:r>
            <a:endParaRPr lang="en-US" sz="1542" b="1" dirty="0"/>
          </a:p>
          <a:p>
            <a:endParaRPr lang="en-US" sz="1542" dirty="0"/>
          </a:p>
          <a:p>
            <a:r>
              <a:rPr lang="en-US" sz="1542" dirty="0"/>
              <a:t>Params:</a:t>
            </a:r>
            <a:endParaRPr lang="en-AU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const string Horizontal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const string Vertical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Properties: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const string Horizontal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const string Vertical</a:t>
            </a:r>
            <a:endParaRPr lang="en-US" sz="1542" dirty="0"/>
          </a:p>
          <a:p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endParaRPr lang="en-US" sz="1542" dirty="0"/>
          </a:p>
          <a:p>
            <a:endParaRPr lang="en-US" sz="1542" dirty="0"/>
          </a:p>
          <a:p>
            <a:endParaRPr lang="en-US" sz="1542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0F3C63-F186-4E93-B2AC-7BF86226BCBB}"/>
              </a:ext>
            </a:extLst>
          </p:cNvPr>
          <p:cNvCxnSpPr>
            <a:cxnSpLocks/>
            <a:stCxn id="29" idx="1"/>
            <a:endCxn id="40" idx="3"/>
          </p:cNvCxnSpPr>
          <p:nvPr/>
        </p:nvCxnSpPr>
        <p:spPr>
          <a:xfrm flipH="1">
            <a:off x="4379620" y="7297976"/>
            <a:ext cx="2853524" cy="3156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32004D8A-BF44-41B1-B392-1E08B3AB3EC6}"/>
              </a:ext>
            </a:extLst>
          </p:cNvPr>
          <p:cNvSpPr/>
          <p:nvPr/>
        </p:nvSpPr>
        <p:spPr>
          <a:xfrm>
            <a:off x="23240108" y="13009842"/>
            <a:ext cx="3683361" cy="595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 err="1"/>
              <a:t>CheckpointList</a:t>
            </a:r>
            <a:endParaRPr lang="en-US" sz="1542" b="1" dirty="0"/>
          </a:p>
          <a:p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State: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CheckpointList</a:t>
            </a:r>
            <a:r>
              <a:rPr lang="en-US" sz="1542" dirty="0"/>
              <a:t> instance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Transfrom</a:t>
            </a:r>
            <a:r>
              <a:rPr lang="en-US" sz="1542" dirty="0"/>
              <a:t> </a:t>
            </a:r>
            <a:r>
              <a:rPr lang="en-US" sz="1542" dirty="0" err="1"/>
              <a:t>checkpointGroup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Transform </a:t>
            </a:r>
            <a:r>
              <a:rPr lang="en-US" sz="1542" dirty="0" err="1"/>
              <a:t>checkpointTransform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Checkpoint </a:t>
            </a:r>
            <a:r>
              <a:rPr lang="en-US" sz="1542" dirty="0" err="1"/>
              <a:t>checkpoint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int </a:t>
            </a:r>
            <a:r>
              <a:rPr lang="en-US" sz="1542" dirty="0" err="1"/>
              <a:t>checkpointIndex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int </a:t>
            </a:r>
            <a:r>
              <a:rPr lang="en-AU" sz="1542" dirty="0" err="1"/>
              <a:t>checkpointIndex</a:t>
            </a:r>
            <a:endParaRPr lang="en-AU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private bool </a:t>
            </a:r>
            <a:r>
              <a:rPr lang="en-AU" sz="1542" dirty="0" err="1"/>
              <a:t>isActive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Update: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If checkpoint is active and is less than the checkpoint list size, then light the current checkpoint otherwise dim it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r>
              <a:rPr lang="en-US" sz="1542" dirty="0"/>
              <a:t>Event: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b="1" dirty="0" err="1"/>
              <a:t>IsPlayerThroughCheckpoint</a:t>
            </a:r>
            <a:r>
              <a:rPr lang="en-AU" sz="1542" b="1" dirty="0"/>
              <a:t>(Checkpoint </a:t>
            </a:r>
            <a:r>
              <a:rPr lang="en-AU" sz="1542" b="1" dirty="0" err="1"/>
              <a:t>checkpoint</a:t>
            </a:r>
            <a:r>
              <a:rPr lang="en-AU" sz="1542" b="1" dirty="0"/>
              <a:t>, float time):</a:t>
            </a:r>
            <a:r>
              <a:rPr lang="en-AU" sz="1542" dirty="0"/>
              <a:t> Passes the checkpoint information to here</a:t>
            </a:r>
          </a:p>
          <a:p>
            <a:endParaRPr lang="en-US" sz="1542" dirty="0"/>
          </a:p>
          <a:p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endParaRPr lang="en-US" sz="1542" dirty="0"/>
          </a:p>
          <a:p>
            <a:endParaRPr lang="en-US" sz="1542" dirty="0"/>
          </a:p>
          <a:p>
            <a:endParaRPr lang="en-US" sz="1542" dirty="0"/>
          </a:p>
        </p:txBody>
      </p:sp>
      <p:sp>
        <p:nvSpPr>
          <p:cNvPr id="45" name="Rounded Rectangle 31">
            <a:extLst>
              <a:ext uri="{FF2B5EF4-FFF2-40B4-BE49-F238E27FC236}">
                <a16:creationId xmlns:a16="http://schemas.microsoft.com/office/drawing/2014/main" id="{90ACBDD2-D5C8-40BD-9D71-E7165E46D28D}"/>
              </a:ext>
            </a:extLst>
          </p:cNvPr>
          <p:cNvSpPr/>
          <p:nvPr/>
        </p:nvSpPr>
        <p:spPr>
          <a:xfrm>
            <a:off x="16994918" y="14507840"/>
            <a:ext cx="3781274" cy="295557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314" dirty="0"/>
              <a:t>Checkpoint</a:t>
            </a:r>
          </a:p>
        </p:txBody>
      </p:sp>
      <p:sp>
        <p:nvSpPr>
          <p:cNvPr id="46" name="Rounded Rectangle 43">
            <a:extLst>
              <a:ext uri="{FF2B5EF4-FFF2-40B4-BE49-F238E27FC236}">
                <a16:creationId xmlns:a16="http://schemas.microsoft.com/office/drawing/2014/main" id="{7CD99A38-4539-4A9D-A501-060DF907EE37}"/>
              </a:ext>
            </a:extLst>
          </p:cNvPr>
          <p:cNvSpPr/>
          <p:nvPr/>
        </p:nvSpPr>
        <p:spPr>
          <a:xfrm>
            <a:off x="17393626" y="15305394"/>
            <a:ext cx="2943608" cy="1710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/>
              <a:t>Checkpoint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Events: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/>
              <a:t>On collision</a:t>
            </a:r>
            <a:r>
              <a:rPr lang="en-US" sz="1542" dirty="0"/>
              <a:t> then player is through this checkpoint</a:t>
            </a:r>
          </a:p>
          <a:p>
            <a:endParaRPr lang="en-US" sz="1542" dirty="0"/>
          </a:p>
        </p:txBody>
      </p:sp>
      <p:sp>
        <p:nvSpPr>
          <p:cNvPr id="48" name="Rounded Rectangle 43">
            <a:extLst>
              <a:ext uri="{FF2B5EF4-FFF2-40B4-BE49-F238E27FC236}">
                <a16:creationId xmlns:a16="http://schemas.microsoft.com/office/drawing/2014/main" id="{89862A30-72C2-49B8-AFDC-7694010CF6FA}"/>
              </a:ext>
            </a:extLst>
          </p:cNvPr>
          <p:cNvSpPr/>
          <p:nvPr/>
        </p:nvSpPr>
        <p:spPr>
          <a:xfrm>
            <a:off x="17589574" y="15501345"/>
            <a:ext cx="2943608" cy="1710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/>
              <a:t>Checkpoint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Events: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/>
              <a:t>On collision</a:t>
            </a:r>
            <a:r>
              <a:rPr lang="en-US" sz="1542" dirty="0"/>
              <a:t> then player is through this checkpoint</a:t>
            </a:r>
          </a:p>
          <a:p>
            <a:endParaRPr lang="en-US" sz="1542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E9DCB1-E2C9-42FF-8D5D-B5783564F2AC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20776197" y="15985618"/>
            <a:ext cx="2463917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757BDDB6-92C4-4FD9-96C0-796E5413469D}"/>
              </a:ext>
            </a:extLst>
          </p:cNvPr>
          <p:cNvSpPr/>
          <p:nvPr/>
        </p:nvSpPr>
        <p:spPr>
          <a:xfrm>
            <a:off x="23412551" y="3896146"/>
            <a:ext cx="3338483" cy="67874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 err="1"/>
              <a:t>GameManager</a:t>
            </a:r>
            <a:endParaRPr lang="en-US" sz="1542" b="1" dirty="0"/>
          </a:p>
          <a:p>
            <a:endParaRPr lang="en-US" sz="1542" dirty="0"/>
          </a:p>
          <a:p>
            <a:r>
              <a:rPr lang="en-US" sz="1542" dirty="0"/>
              <a:t>Params: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PlayerHealth</a:t>
            </a:r>
            <a:r>
              <a:rPr lang="en-US" sz="1542" dirty="0"/>
              <a:t> player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amountWithNoDamage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healAmount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State: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playerHealth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GameManager</a:t>
            </a:r>
            <a:r>
              <a:rPr lang="en-US" sz="1542" dirty="0"/>
              <a:t> instance</a:t>
            </a:r>
          </a:p>
          <a:p>
            <a:endParaRPr lang="en-US" sz="1542" dirty="0"/>
          </a:p>
          <a:p>
            <a:r>
              <a:rPr lang="en-US" sz="1542" dirty="0"/>
              <a:t>Properties: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dirty="0"/>
              <a:t>float </a:t>
            </a:r>
            <a:r>
              <a:rPr lang="en-AU" sz="1542" dirty="0" err="1"/>
              <a:t>getHealth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Events: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 err="1"/>
              <a:t>PlayerTakeDamage</a:t>
            </a:r>
            <a:r>
              <a:rPr lang="en-US" sz="1542" b="1" dirty="0"/>
              <a:t>(float damage</a:t>
            </a:r>
            <a:r>
              <a:rPr lang="en-US" sz="1542" dirty="0"/>
              <a:t>)</a:t>
            </a:r>
            <a:r>
              <a:rPr lang="en-US" sz="1542" b="1" dirty="0"/>
              <a:t>:</a:t>
            </a:r>
            <a:r>
              <a:rPr lang="en-US" sz="1542" dirty="0"/>
              <a:t> Damage the player by impulse amount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 err="1"/>
              <a:t>HealPlayer</a:t>
            </a:r>
            <a:r>
              <a:rPr lang="en-US" sz="1542" b="1" dirty="0"/>
              <a:t>(): </a:t>
            </a:r>
            <a:r>
              <a:rPr lang="en-US" sz="1542" dirty="0"/>
              <a:t>Heal the player when method is called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AU" sz="1542" b="1" dirty="0"/>
              <a:t>Checkpoint(string checkpoint, float time): </a:t>
            </a:r>
            <a:r>
              <a:rPr lang="en-AU" sz="1542" dirty="0"/>
              <a:t>Passes information to analytics and heals player when triggered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 err="1"/>
              <a:t>GameOver</a:t>
            </a:r>
            <a:r>
              <a:rPr lang="en-US" sz="1542" b="1" dirty="0"/>
              <a:t>(bool win): </a:t>
            </a:r>
            <a:r>
              <a:rPr lang="en-US" sz="1542" dirty="0"/>
              <a:t>Passes information to analytics and sends bool to </a:t>
            </a:r>
            <a:r>
              <a:rPr lang="en-US" sz="1542" dirty="0" err="1"/>
              <a:t>UIManager</a:t>
            </a:r>
            <a:endParaRPr lang="en-US" sz="1542" dirty="0"/>
          </a:p>
          <a:p>
            <a:endParaRPr lang="en-US" sz="1542" dirty="0"/>
          </a:p>
          <a:p>
            <a:endParaRPr lang="en-US" sz="1542" dirty="0"/>
          </a:p>
          <a:p>
            <a:endParaRPr lang="en-US" sz="1542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96B88C-8444-496F-B22F-875BB5B9B29E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flipV="1">
            <a:off x="25081787" y="10683581"/>
            <a:ext cx="0" cy="232626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5385AE-9840-4495-BA54-A88BB209A8B8}"/>
              </a:ext>
            </a:extLst>
          </p:cNvPr>
          <p:cNvCxnSpPr>
            <a:cxnSpLocks/>
            <a:stCxn id="45" idx="1"/>
            <a:endCxn id="33" idx="3"/>
          </p:cNvCxnSpPr>
          <p:nvPr/>
        </p:nvCxnSpPr>
        <p:spPr>
          <a:xfrm flipH="1">
            <a:off x="14026611" y="15985618"/>
            <a:ext cx="2968306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ACA7339-B52F-4B29-9FAE-35F37B3D7FF9}"/>
              </a:ext>
            </a:extLst>
          </p:cNvPr>
          <p:cNvSpPr/>
          <p:nvPr/>
        </p:nvSpPr>
        <p:spPr>
          <a:xfrm>
            <a:off x="10682834" y="3739580"/>
            <a:ext cx="3781274" cy="7525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 err="1"/>
              <a:t>PlayerHealth</a:t>
            </a:r>
            <a:endParaRPr lang="en-US" sz="1542" b="1" dirty="0"/>
          </a:p>
          <a:p>
            <a:endParaRPr lang="en-US" sz="1542" dirty="0"/>
          </a:p>
          <a:p>
            <a:r>
              <a:rPr lang="en-US" sz="1542" dirty="0"/>
              <a:t>Params: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maxHealth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health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halfHealth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GameManager</a:t>
            </a:r>
            <a:r>
              <a:rPr lang="en-US" sz="1542" dirty="0"/>
              <a:t> </a:t>
            </a:r>
            <a:r>
              <a:rPr lang="en-US" sz="1542" dirty="0" err="1"/>
              <a:t>gameManager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ParticleSystem</a:t>
            </a:r>
            <a:r>
              <a:rPr lang="en-US" sz="1542" dirty="0"/>
              <a:t> smoke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Particle System explosion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String </a:t>
            </a:r>
            <a:r>
              <a:rPr lang="en-US" sz="1542" dirty="0" err="1"/>
              <a:t>collisionObjectName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Update: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Health is equal to the </a:t>
            </a:r>
            <a:r>
              <a:rPr lang="en-US" sz="1542" dirty="0" err="1"/>
              <a:t>gameManager’s</a:t>
            </a:r>
            <a:r>
              <a:rPr lang="en-US" sz="1542" dirty="0"/>
              <a:t> </a:t>
            </a:r>
            <a:r>
              <a:rPr lang="en-US" sz="1542" dirty="0" err="1"/>
              <a:t>playerHealth</a:t>
            </a:r>
            <a:r>
              <a:rPr lang="en-US" sz="1542" dirty="0"/>
              <a:t>. If health is less than </a:t>
            </a:r>
            <a:r>
              <a:rPr lang="en-US" sz="1542" dirty="0" err="1"/>
              <a:t>halfHealth</a:t>
            </a:r>
            <a:r>
              <a:rPr lang="en-US" sz="1542" dirty="0"/>
              <a:t> play the smoke particle. Else stop the smoke particle.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If the health is less than or equal to 0 play explosion particle, destroy the </a:t>
            </a:r>
            <a:r>
              <a:rPr lang="en-US" sz="1542" dirty="0" err="1"/>
              <a:t>gameobject</a:t>
            </a:r>
            <a:r>
              <a:rPr lang="en-US" sz="1542" dirty="0"/>
              <a:t> and call </a:t>
            </a:r>
            <a:r>
              <a:rPr lang="en-US" sz="1542" dirty="0" err="1"/>
              <a:t>GameManager’s</a:t>
            </a:r>
            <a:r>
              <a:rPr lang="en-US" sz="1542" dirty="0"/>
              <a:t> </a:t>
            </a:r>
            <a:r>
              <a:rPr lang="en-US" sz="1542" dirty="0" err="1"/>
              <a:t>GameOver</a:t>
            </a:r>
            <a:r>
              <a:rPr lang="en-US" sz="1542" dirty="0"/>
              <a:t>() with false as its params to indicate a loss game.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r>
              <a:rPr lang="en-US" sz="1542" dirty="0"/>
              <a:t>Events: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 err="1"/>
              <a:t>OnCollisionEnter</a:t>
            </a:r>
            <a:r>
              <a:rPr lang="en-US" sz="1542" dirty="0"/>
              <a:t>: store the collision object’s name in a variable and when colliding with an object that is not a checkpoint, and a ground player takes damage. 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endParaRPr lang="en-US" sz="1542" dirty="0"/>
          </a:p>
          <a:p>
            <a:endParaRPr lang="en-US" sz="1542" dirty="0"/>
          </a:p>
          <a:p>
            <a:endParaRPr lang="en-US" sz="1542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AC5E11-BC32-4E37-82F2-BED1BD78EC83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 flipV="1">
            <a:off x="14781349" y="7289860"/>
            <a:ext cx="8631200" cy="811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3">
            <a:extLst>
              <a:ext uri="{FF2B5EF4-FFF2-40B4-BE49-F238E27FC236}">
                <a16:creationId xmlns:a16="http://schemas.microsoft.com/office/drawing/2014/main" id="{C670E066-61D5-479B-B75D-3EAEFAC99241}"/>
              </a:ext>
            </a:extLst>
          </p:cNvPr>
          <p:cNvSpPr/>
          <p:nvPr/>
        </p:nvSpPr>
        <p:spPr>
          <a:xfrm>
            <a:off x="30836349" y="1616208"/>
            <a:ext cx="3338483" cy="11347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42" b="1" dirty="0" err="1"/>
              <a:t>UIManager</a:t>
            </a:r>
            <a:endParaRPr lang="en-US" sz="1542" b="1" dirty="0"/>
          </a:p>
          <a:p>
            <a:endParaRPr lang="en-US" sz="1542" dirty="0"/>
          </a:p>
          <a:p>
            <a:r>
              <a:rPr lang="en-US" sz="1542" dirty="0"/>
              <a:t>Params: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Text </a:t>
            </a:r>
            <a:r>
              <a:rPr lang="en-US" sz="1542" dirty="0" err="1"/>
              <a:t>gameOverText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String </a:t>
            </a:r>
            <a:r>
              <a:rPr lang="en-US" sz="1542" dirty="0" err="1"/>
              <a:t>winText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String </a:t>
            </a:r>
            <a:r>
              <a:rPr lang="en-US" sz="1542" dirty="0" err="1"/>
              <a:t>losetext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Text </a:t>
            </a:r>
            <a:r>
              <a:rPr lang="en-US" sz="1542" dirty="0" err="1"/>
              <a:t>timeSinceStart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minutes, seconds, milliseconds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minAndSecFloatCounter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Int </a:t>
            </a:r>
            <a:r>
              <a:rPr lang="en-US" sz="1542" dirty="0" err="1"/>
              <a:t>minIntCounter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Float </a:t>
            </a:r>
            <a:r>
              <a:rPr lang="en-US" sz="1542" dirty="0" err="1"/>
              <a:t>millisecondFloatCounter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Int </a:t>
            </a:r>
            <a:r>
              <a:rPr lang="en-US" sz="1542" dirty="0" err="1"/>
              <a:t>millisecondIntCounter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String </a:t>
            </a:r>
            <a:r>
              <a:rPr lang="en-US" sz="1542" dirty="0" err="1"/>
              <a:t>checkpointTime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GameObject</a:t>
            </a:r>
            <a:r>
              <a:rPr lang="en-US" sz="1542" dirty="0"/>
              <a:t> </a:t>
            </a:r>
            <a:r>
              <a:rPr lang="en-US" sz="1542" dirty="0" err="1"/>
              <a:t>gameOverPanel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Text </a:t>
            </a:r>
            <a:r>
              <a:rPr lang="en-US" sz="1542" dirty="0" err="1"/>
              <a:t>checkpointA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Text </a:t>
            </a:r>
            <a:r>
              <a:rPr lang="en-US" sz="1542" dirty="0" err="1"/>
              <a:t>checkpointB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Text </a:t>
            </a:r>
            <a:r>
              <a:rPr lang="en-US" sz="1542" dirty="0" err="1"/>
              <a:t>checkpointC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String </a:t>
            </a:r>
            <a:r>
              <a:rPr lang="en-US" sz="1542" dirty="0" err="1"/>
              <a:t>checkpointOne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String </a:t>
            </a:r>
            <a:r>
              <a:rPr lang="en-US" sz="1542" dirty="0" err="1"/>
              <a:t>checkpointTwo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String </a:t>
            </a:r>
            <a:r>
              <a:rPr lang="en-US" sz="1542" dirty="0" err="1"/>
              <a:t>checkpointThree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RectTransform</a:t>
            </a:r>
            <a:r>
              <a:rPr lang="en-US" sz="1542" dirty="0"/>
              <a:t> </a:t>
            </a:r>
            <a:r>
              <a:rPr lang="en-US" sz="1542" dirty="0" err="1"/>
              <a:t>healthBar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GameManager</a:t>
            </a:r>
            <a:r>
              <a:rPr lang="en-US" sz="1542" dirty="0"/>
              <a:t> </a:t>
            </a:r>
            <a:r>
              <a:rPr lang="en-US" sz="1542" dirty="0" err="1"/>
              <a:t>gameManager</a:t>
            </a:r>
            <a:endParaRPr lang="en-US" sz="1542" dirty="0"/>
          </a:p>
          <a:p>
            <a:endParaRPr lang="en-US" sz="1542" dirty="0"/>
          </a:p>
          <a:p>
            <a:r>
              <a:rPr lang="en-US" sz="1542" dirty="0"/>
              <a:t>State: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 err="1"/>
              <a:t>UIManager</a:t>
            </a:r>
            <a:r>
              <a:rPr lang="en-US" sz="1542" dirty="0"/>
              <a:t> instance</a:t>
            </a:r>
          </a:p>
          <a:p>
            <a:endParaRPr lang="en-US" sz="1542" dirty="0"/>
          </a:p>
          <a:p>
            <a:r>
              <a:rPr lang="en-US" sz="1542" dirty="0"/>
              <a:t>Properties: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[publicly accessible state]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r>
              <a:rPr lang="en-US" sz="1542" dirty="0"/>
              <a:t>Update: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Calculates and displays the time in </a:t>
            </a:r>
            <a:r>
              <a:rPr lang="en-US" sz="1542" dirty="0" err="1"/>
              <a:t>mins:seconds:milliseconds</a:t>
            </a:r>
            <a:r>
              <a:rPr lang="en-US" sz="1542" dirty="0"/>
              <a:t>.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dirty="0"/>
              <a:t>Changes the </a:t>
            </a:r>
            <a:r>
              <a:rPr lang="en-US" sz="1542" dirty="0" err="1"/>
              <a:t>healthBar’s</a:t>
            </a:r>
            <a:r>
              <a:rPr lang="en-US" sz="1542" dirty="0"/>
              <a:t> x size to be proportioned to the player’s health read from </a:t>
            </a:r>
            <a:r>
              <a:rPr lang="en-US" sz="1542" dirty="0" err="1"/>
              <a:t>gameManager</a:t>
            </a: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r>
              <a:rPr lang="en-US" sz="1542" dirty="0"/>
              <a:t>Events: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 err="1"/>
              <a:t>ShowGameOver</a:t>
            </a:r>
            <a:r>
              <a:rPr lang="en-US" sz="1542" dirty="0"/>
              <a:t>(bool win): Passes information to the </a:t>
            </a:r>
            <a:r>
              <a:rPr lang="en-US" sz="1542" dirty="0" err="1"/>
              <a:t>gameOverText</a:t>
            </a:r>
            <a:r>
              <a:rPr lang="en-US" sz="1542" dirty="0"/>
              <a:t>, checkpoints’ Text in the UI and activates the </a:t>
            </a:r>
            <a:r>
              <a:rPr lang="en-US" sz="1542" dirty="0" err="1"/>
              <a:t>gameOverPanel</a:t>
            </a:r>
            <a:r>
              <a:rPr lang="en-US" sz="1542" dirty="0"/>
              <a:t>.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r>
              <a:rPr lang="en-US" sz="1542" b="1" dirty="0"/>
              <a:t>Restart</a:t>
            </a:r>
            <a:r>
              <a:rPr lang="en-US" sz="1542" dirty="0"/>
              <a:t>(): Deactivates the </a:t>
            </a:r>
            <a:r>
              <a:rPr lang="en-US" sz="1542" dirty="0" err="1"/>
              <a:t>gameOverPanel</a:t>
            </a:r>
            <a:r>
              <a:rPr lang="en-US" sz="1542" dirty="0"/>
              <a:t> and loads the first scene.</a:t>
            </a:r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pPr marL="220422" indent="-220422">
              <a:buFont typeface="Arial" panose="020B0604020202020204" pitchFamily="34" charset="0"/>
              <a:buChar char="•"/>
            </a:pPr>
            <a:endParaRPr lang="en-US" sz="1542" dirty="0"/>
          </a:p>
          <a:p>
            <a:endParaRPr lang="en-US" sz="1542" dirty="0"/>
          </a:p>
          <a:p>
            <a:endParaRPr lang="en-US" sz="1542" dirty="0"/>
          </a:p>
          <a:p>
            <a:endParaRPr lang="en-US" sz="1542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FED3C8-00AE-43E2-91DA-8E99B9C1B360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26751030" y="7289860"/>
            <a:ext cx="4085314" cy="2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E1D18A-C75F-44B7-A342-B6CD289C4805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 flipH="1">
            <a:off x="12554814" y="11265357"/>
            <a:ext cx="18663" cy="2729962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7419D-2E01-460B-83BE-273001990D62}"/>
              </a:ext>
            </a:extLst>
          </p:cNvPr>
          <p:cNvSpPr txBox="1"/>
          <p:nvPr/>
        </p:nvSpPr>
        <p:spPr>
          <a:xfrm>
            <a:off x="4790938" y="6360952"/>
            <a:ext cx="2278083" cy="80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4" dirty="0"/>
              <a:t>Reads properties</a:t>
            </a:r>
            <a:br>
              <a:rPr lang="en-US" sz="2314" dirty="0"/>
            </a:br>
            <a:r>
              <a:rPr lang="en-US" sz="2314" dirty="0"/>
              <a:t>from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B91CEE-FF3A-49C0-8709-E98999309603}"/>
              </a:ext>
            </a:extLst>
          </p:cNvPr>
          <p:cNvSpPr txBox="1"/>
          <p:nvPr/>
        </p:nvSpPr>
        <p:spPr>
          <a:xfrm>
            <a:off x="17634882" y="6563062"/>
            <a:ext cx="2943608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4" dirty="0"/>
              <a:t>Sends event to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BBAE8E-0ED1-45A1-A122-67C1C0EB1D72}"/>
              </a:ext>
            </a:extLst>
          </p:cNvPr>
          <p:cNvSpPr txBox="1"/>
          <p:nvPr/>
        </p:nvSpPr>
        <p:spPr>
          <a:xfrm>
            <a:off x="27984787" y="6384990"/>
            <a:ext cx="2278083" cy="80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4" dirty="0"/>
              <a:t>Reads properties</a:t>
            </a:r>
            <a:br>
              <a:rPr lang="en-US" sz="2314" dirty="0"/>
            </a:br>
            <a:r>
              <a:rPr lang="en-US" sz="2314" dirty="0"/>
              <a:t>from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522E30-F334-4820-88D9-9DCA7F4E41D9}"/>
              </a:ext>
            </a:extLst>
          </p:cNvPr>
          <p:cNvSpPr txBox="1"/>
          <p:nvPr/>
        </p:nvSpPr>
        <p:spPr>
          <a:xfrm>
            <a:off x="12774208" y="12630337"/>
            <a:ext cx="3781274" cy="448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314" dirty="0"/>
              <a:t>Reads layer properties from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87DF1F-2EF6-4D45-B285-57A363B91656}"/>
              </a:ext>
            </a:extLst>
          </p:cNvPr>
          <p:cNvSpPr txBox="1"/>
          <p:nvPr/>
        </p:nvSpPr>
        <p:spPr>
          <a:xfrm>
            <a:off x="25279232" y="11905571"/>
            <a:ext cx="2943608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4" dirty="0"/>
              <a:t>Sends properties to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99D71D-F4FA-4474-B1C3-2816E2753308}"/>
              </a:ext>
            </a:extLst>
          </p:cNvPr>
          <p:cNvSpPr txBox="1"/>
          <p:nvPr/>
        </p:nvSpPr>
        <p:spPr>
          <a:xfrm>
            <a:off x="20962026" y="15154606"/>
            <a:ext cx="2278083" cy="80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14" dirty="0"/>
              <a:t>Reads properties</a:t>
            </a:r>
            <a:br>
              <a:rPr lang="en-US" sz="2314" dirty="0"/>
            </a:br>
            <a:r>
              <a:rPr lang="en-US" sz="2314" dirty="0"/>
              <a:t>from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308F09-F2A9-4B01-BE2F-65287EF057D8}"/>
              </a:ext>
            </a:extLst>
          </p:cNvPr>
          <p:cNvSpPr txBox="1"/>
          <p:nvPr/>
        </p:nvSpPr>
        <p:spPr>
          <a:xfrm>
            <a:off x="14363938" y="15095513"/>
            <a:ext cx="2445144" cy="80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314" dirty="0"/>
              <a:t>Reads layer properties from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978805-36FE-40F7-8B7A-36B6EEA143FA}"/>
              </a:ext>
            </a:extLst>
          </p:cNvPr>
          <p:cNvCxnSpPr>
            <a:cxnSpLocks/>
          </p:cNvCxnSpPr>
          <p:nvPr/>
        </p:nvCxnSpPr>
        <p:spPr>
          <a:xfrm flipH="1">
            <a:off x="14781353" y="8775753"/>
            <a:ext cx="8631198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3C8E73-FC17-48EA-AFCF-65A876910D0E}"/>
              </a:ext>
            </a:extLst>
          </p:cNvPr>
          <p:cNvSpPr txBox="1"/>
          <p:nvPr/>
        </p:nvSpPr>
        <p:spPr>
          <a:xfrm>
            <a:off x="16903731" y="8904334"/>
            <a:ext cx="3781274" cy="80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314" dirty="0"/>
              <a:t>Reads player and collision properties from</a:t>
            </a:r>
          </a:p>
        </p:txBody>
      </p:sp>
    </p:spTree>
    <p:extLst>
      <p:ext uri="{BB962C8B-B14F-4D97-AF65-F5344CB8AC3E}">
        <p14:creationId xmlns:p14="http://schemas.microsoft.com/office/powerpoint/2010/main" val="12641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492</Words>
  <Application>Microsoft Office PowerPoint</Application>
  <PresentationFormat>Custom</PresentationFormat>
  <Paragraphs>166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Randle Valerio</cp:lastModifiedBy>
  <cp:revision>9</cp:revision>
  <dcterms:created xsi:type="dcterms:W3CDTF">2021-08-31T05:08:59Z</dcterms:created>
  <dcterms:modified xsi:type="dcterms:W3CDTF">2021-11-07T09:14:19Z</dcterms:modified>
</cp:coreProperties>
</file>