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8078C-EB80-4156-A39A-4C6E9875791B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245C2-B868-433F-8F56-0DB7C1987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8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4C63-498D-49B5-83F6-53EF729AD2D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E6EF-CC03-41DE-83FB-D85415911C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4C63-498D-49B5-83F6-53EF729AD2D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E6EF-CC03-41DE-83FB-D85415911C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4C63-498D-49B5-83F6-53EF729AD2D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E6EF-CC03-41DE-83FB-D85415911C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4C63-498D-49B5-83F6-53EF729AD2D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E6EF-CC03-41DE-83FB-D85415911C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4C63-498D-49B5-83F6-53EF729AD2D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E6EF-CC03-41DE-83FB-D85415911C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4C63-498D-49B5-83F6-53EF729AD2D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E6EF-CC03-41DE-83FB-D85415911C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4C63-498D-49B5-83F6-53EF729AD2D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E6EF-CC03-41DE-83FB-D85415911C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4C63-498D-49B5-83F6-53EF729AD2D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E6EF-CC03-41DE-83FB-D85415911C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4C63-498D-49B5-83F6-53EF729AD2D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E6EF-CC03-41DE-83FB-D85415911C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4C63-498D-49B5-83F6-53EF729AD2D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E6EF-CC03-41DE-83FB-D85415911C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4C63-498D-49B5-83F6-53EF729AD2D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7DE6EF-CC03-41DE-83FB-D85415911C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7DE6EF-CC03-41DE-83FB-D85415911C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6764C63-498D-49B5-83F6-53EF729AD2DC}" type="datetimeFigureOut">
              <a:rPr lang="ko-KR" altLang="en-US" smtClean="0"/>
              <a:t>2019-12-13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포탈게</a:t>
            </a:r>
            <a:r>
              <a:rPr lang="ko-KR" altLang="en-US" dirty="0"/>
              <a:t>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5589240"/>
            <a:ext cx="6461760" cy="1066800"/>
          </a:xfrm>
        </p:spPr>
        <p:txBody>
          <a:bodyPr/>
          <a:lstStyle/>
          <a:p>
            <a:r>
              <a:rPr lang="en-US" altLang="ko-KR" dirty="0" smtClean="0"/>
              <a:t>1891137 </a:t>
            </a:r>
            <a:r>
              <a:rPr lang="ko-KR" altLang="en-US" dirty="0" smtClean="0"/>
              <a:t>김경회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구현결과</a:t>
            </a:r>
            <a:r>
              <a:rPr lang="en-US" altLang="ko-KR" dirty="0"/>
              <a:t>,</a:t>
            </a:r>
            <a:r>
              <a:rPr lang="ko-KR" altLang="en-US" dirty="0"/>
              <a:t>방법</a:t>
            </a:r>
            <a:r>
              <a:rPr lang="en-US" altLang="ko-KR" dirty="0" smtClean="0"/>
              <a:t>-</a:t>
            </a:r>
            <a:r>
              <a:rPr lang="ko-KR" altLang="en-US" dirty="0" smtClean="0"/>
              <a:t>게임시작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1728118" cy="2191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78410"/>
            <a:ext cx="1607443" cy="2059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78410"/>
            <a:ext cx="1665658" cy="21375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92966"/>
            <a:ext cx="1889125" cy="23945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9832" y="4077072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쪽의 설명화면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스페이스바로</a:t>
            </a:r>
            <a:r>
              <a:rPr lang="ko-KR" altLang="en-US" dirty="0" smtClean="0"/>
              <a:t> 화면 넘김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‘Z’</a:t>
            </a:r>
            <a:r>
              <a:rPr lang="ko-KR" altLang="en-US" dirty="0" smtClean="0"/>
              <a:t>누르면 설명 </a:t>
            </a:r>
            <a:r>
              <a:rPr lang="ko-KR" altLang="en-US" dirty="0" err="1" smtClean="0"/>
              <a:t>스킵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6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구현결과</a:t>
            </a:r>
            <a:r>
              <a:rPr lang="en-US" altLang="ko-KR" dirty="0"/>
              <a:t>,</a:t>
            </a:r>
            <a:r>
              <a:rPr lang="ko-KR" altLang="en-US" dirty="0"/>
              <a:t>방법</a:t>
            </a:r>
            <a:r>
              <a:rPr lang="en-US" altLang="ko-KR" dirty="0" smtClean="0"/>
              <a:t>-</a:t>
            </a:r>
            <a:r>
              <a:rPr lang="ko-KR" altLang="en-US" dirty="0" err="1"/>
              <a:t>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556792"/>
            <a:ext cx="1901825" cy="2432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94" y="4105192"/>
            <a:ext cx="1994980" cy="25360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142152"/>
            <a:ext cx="1901825" cy="24621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30" y="1556792"/>
            <a:ext cx="1909540" cy="2432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67" y="4122579"/>
            <a:ext cx="1972283" cy="25012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74" y="1556792"/>
            <a:ext cx="1879600" cy="2432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0232" y="53732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0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구현결과</a:t>
            </a:r>
            <a:r>
              <a:rPr lang="en-US" altLang="ko-KR" dirty="0"/>
              <a:t>,</a:t>
            </a:r>
            <a:r>
              <a:rPr lang="ko-KR" altLang="en-US" dirty="0"/>
              <a:t>방법</a:t>
            </a:r>
            <a:r>
              <a:rPr lang="en-US" altLang="ko-KR" dirty="0"/>
              <a:t>-</a:t>
            </a:r>
            <a:r>
              <a:rPr lang="ko-KR" altLang="en-US" dirty="0" err="1"/>
              <a:t>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2" y="1772816"/>
            <a:ext cx="451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구조체 사용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80927"/>
            <a:ext cx="6040388" cy="36133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85" y="1271485"/>
            <a:ext cx="3290962" cy="1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구현결과</a:t>
            </a:r>
            <a:r>
              <a:rPr lang="en-US" altLang="ko-KR" dirty="0"/>
              <a:t>,</a:t>
            </a:r>
            <a:r>
              <a:rPr lang="ko-KR" altLang="en-US" dirty="0"/>
              <a:t>방법</a:t>
            </a:r>
            <a:r>
              <a:rPr lang="en-US" altLang="ko-KR" dirty="0"/>
              <a:t>-</a:t>
            </a:r>
            <a:r>
              <a:rPr lang="ko-KR" altLang="en-US" dirty="0" err="1"/>
              <a:t>맵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4464496" cy="5185326"/>
          </a:xfrm>
        </p:spPr>
      </p:pic>
      <p:sp>
        <p:nvSpPr>
          <p:cNvPr id="5" name="TextBox 4"/>
          <p:cNvSpPr txBox="1"/>
          <p:nvPr/>
        </p:nvSpPr>
        <p:spPr>
          <a:xfrm>
            <a:off x="4860032" y="22048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끊임없이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그려줌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77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1379409"/>
            <a:ext cx="7620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플레이어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총알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포탈위치정보 등 구조체사용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405422" cy="4464496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978500" y="4179956"/>
            <a:ext cx="0" cy="7920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2591326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플레이어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발사체에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관한 구조체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084440" y="2429272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7553" y="4422111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포탈의 위치 정보가 저장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9832" y="5446932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랭킹용 점수가 임시로 저장되는 구조체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15816" y="5276785"/>
            <a:ext cx="0" cy="64807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1379409"/>
            <a:ext cx="7620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상하좌우 이동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3" y="2027479"/>
            <a:ext cx="8720313" cy="47310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1800" y="2204864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특정 방향키 누르면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조건문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안으로 들어옴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60032" y="2924944"/>
            <a:ext cx="0" cy="7920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4048" y="3563143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조건에 맞으면 플레이어 더 이상 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틀정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방향으로 이동 불가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20072" y="4178525"/>
            <a:ext cx="0" cy="213079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99251" y="4982312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조건에 맞으면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플레어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포탈 통해 이동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16016" y="764704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상하좌우 발사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9" y="1412776"/>
            <a:ext cx="7416824" cy="527146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283968" y="1484784"/>
            <a:ext cx="0" cy="39604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774722" y="2033228"/>
            <a:ext cx="0" cy="103573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347864" y="3530641"/>
            <a:ext cx="0" cy="1338519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4101" y="2397205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포탈이 연속으로 발사 되지 않도록</a:t>
            </a:r>
            <a:endParaRPr lang="en-US" altLang="ko-KR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이전 발사시간과 현재 시간을 비교함</a:t>
            </a:r>
            <a:endParaRPr lang="en-US" altLang="ko-KR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1528917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포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탈이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한쌍이상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생기지 않도록 함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0" y="4293096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특정 방향키 누르면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조건문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안으로 들어옴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1379409"/>
            <a:ext cx="7620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/>
              <a:t>발사체의</a:t>
            </a:r>
            <a:r>
              <a:rPr lang="ko-KR" altLang="en-US" sz="2800" dirty="0" smtClean="0"/>
              <a:t> 이동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75252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652120" y="2636912"/>
            <a:ext cx="0" cy="39604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277544" y="4797152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292080" y="5589240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868144" y="3356992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076056" y="4113076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4211215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벽에 붙어서 발사 할 때 생기는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오류 방지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561" y="2680740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벽을 통과 할 때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맵이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뭉개지는걸 막음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7544" y="489529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D.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벽에 부딪히면 포탈을 생성함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5687379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A. 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벽을 통과 할 때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맵이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뭉개지는걸 막음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0124" y="345513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벽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최외벽에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닿으면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발사체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사라짐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27481"/>
            <a:ext cx="8087544" cy="46408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1379409"/>
            <a:ext cx="7620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포탈의 생성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포탈의 위치정보를 저장하는 함수</a:t>
            </a:r>
            <a:endParaRPr lang="ko-KR" altLang="en-US" sz="28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724128" y="2464328"/>
            <a:ext cx="0" cy="27003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87144" y="215655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벽에 붙어서 발사 할 때 오류 해결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707904" y="2827313"/>
            <a:ext cx="0" cy="1681807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07904" y="4661520"/>
            <a:ext cx="0" cy="1681807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30352" y="2996952"/>
            <a:ext cx="1265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아래방향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9066" y="4797152"/>
            <a:ext cx="1265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. </a:t>
            </a:r>
            <a:r>
              <a:rPr lang="ko-KR" altLang="en-US" sz="14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위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방향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834797" y="2827313"/>
            <a:ext cx="0" cy="67369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3157571"/>
            <a:ext cx="1265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B.-1</a:t>
            </a:r>
            <a:r>
              <a:rPr lang="ko-KR" altLang="en-US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하얀포탈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34797" y="3668216"/>
            <a:ext cx="0" cy="67369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4874" y="3861048"/>
            <a:ext cx="2447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B.-2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검은포탈</a:t>
            </a:r>
            <a:endParaRPr lang="en-US" altLang="ko-KR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맵요소를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포탈로 변경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포탈정보를 저장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1379409"/>
            <a:ext cx="7620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스테이지 업데이트와 </a:t>
            </a:r>
            <a:r>
              <a:rPr lang="ko-KR" altLang="en-US" sz="2800" dirty="0" err="1" smtClean="0"/>
              <a:t>벡터장</a:t>
            </a:r>
            <a:r>
              <a:rPr lang="ko-KR" altLang="en-US" sz="2800" dirty="0" smtClean="0"/>
              <a:t> 구현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0323" y="2173342"/>
            <a:ext cx="7219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★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개를 먹고 목적지인 ◈에 도달하면 다음 </a:t>
            </a:r>
            <a:r>
              <a:rPr lang="ko-KR" altLang="en-US" sz="2000" dirty="0" err="1" smtClean="0"/>
              <a:t>스테이지로이동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2" y="3140890"/>
            <a:ext cx="3451406" cy="862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102" y="4437112"/>
            <a:ext cx="626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화살표가 </a:t>
            </a:r>
            <a:r>
              <a:rPr lang="ko-KR" altLang="en-US" dirty="0" err="1" smtClean="0"/>
              <a:t>그려져있는</a:t>
            </a:r>
            <a:r>
              <a:rPr lang="ko-KR" altLang="en-US" dirty="0" smtClean="0"/>
              <a:t> 영역에 입장하면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화살표의 방향으로 일정한 속도로 이동함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위와 아래 방향으로 이동하여 벗어 날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화살표의 방향과 반대 방향으로 이동 할 수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3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포탈게임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483716"/>
            <a:ext cx="3898009" cy="498476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1393"/>
            <a:ext cx="1872208" cy="1829415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1187624" y="2601391"/>
            <a:ext cx="720080" cy="8276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051992" y="2601391"/>
            <a:ext cx="855712" cy="18357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814" y="2232059"/>
            <a:ext cx="189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rgbClr val="FF0000"/>
                  </a:solidFill>
                </a:ln>
              </a:rPr>
              <a:t>벽에 생성된 포탈</a:t>
            </a:r>
            <a:endParaRPr lang="ko-KR" altLang="en-US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1979712" y="4054382"/>
            <a:ext cx="864096" cy="11748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11760" y="5301208"/>
            <a:ext cx="1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rgbClr val="FF0000"/>
                  </a:solidFill>
                </a:ln>
              </a:rPr>
              <a:t>플레이어</a:t>
            </a:r>
            <a:endParaRPr lang="ko-KR" altLang="en-U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435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196752"/>
            <a:ext cx="7620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스테이지 업데이트와 </a:t>
            </a:r>
            <a:r>
              <a:rPr lang="ko-KR" altLang="en-US" sz="1800" dirty="0" err="1" smtClean="0"/>
              <a:t>벡터장</a:t>
            </a:r>
            <a:r>
              <a:rPr lang="ko-KR" altLang="en-US" sz="1800" dirty="0" smtClean="0"/>
              <a:t> 구현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156176" y="234888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 이동함수 내부에 있음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15994"/>
            <a:ext cx="5616624" cy="16412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08612"/>
            <a:ext cx="5829512" cy="3079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9064" y="43651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메인 루프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96972" y="2060848"/>
            <a:ext cx="0" cy="67369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505677" y="2886943"/>
            <a:ext cx="0" cy="67369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4704" y="2243806"/>
            <a:ext cx="1265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왼쪽 방향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9912" y="3069901"/>
            <a:ext cx="1265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왼쪽 방향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7483" y="5495432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C.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조건문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통과하면 특정방향으로 이동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505677" y="5157192"/>
            <a:ext cx="0" cy="36870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7544" y="1379409"/>
            <a:ext cx="7620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스테이지 업데이트와 </a:t>
            </a:r>
            <a:r>
              <a:rPr lang="ko-KR" altLang="en-US" sz="2800" dirty="0" err="1" smtClean="0"/>
              <a:t>벡터장</a:t>
            </a:r>
            <a:r>
              <a:rPr lang="ko-KR" altLang="en-US" sz="2800" dirty="0" smtClean="0"/>
              <a:t> 구현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8" y="1970054"/>
            <a:ext cx="7704856" cy="4500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5776" y="1970054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메인루프를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통해 항상 거치는 함수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277544" y="2213248"/>
            <a:ext cx="0" cy="107173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277544" y="3318933"/>
            <a:ext cx="0" cy="27964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277544" y="3611157"/>
            <a:ext cx="0" cy="5917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32040" y="4355345"/>
            <a:ext cx="0" cy="123389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716016" y="5795303"/>
            <a:ext cx="0" cy="441807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517" y="248750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죽으면 생명 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-1, </a:t>
            </a:r>
          </a:p>
          <a:p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스테이지 시작 위치로 보냄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4789" y="327046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생명 모두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소진시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게임오버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2384" y="375316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키를 획득했을 때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056" y="467541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D. 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조건이 맞으면 스테이지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업뎃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040" y="597550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E.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벡터장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벗어남을 확인하면</a:t>
            </a:r>
            <a:endParaRPr lang="en-US" altLang="ko-KR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벡터장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해제</a:t>
            </a:r>
            <a:endParaRPr lang="en-US" altLang="ko-KR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7544" y="1372145"/>
            <a:ext cx="7620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스테이지 업데이트와 </a:t>
            </a:r>
            <a:r>
              <a:rPr lang="ko-KR" altLang="en-US" sz="2800" dirty="0" err="1" smtClean="0"/>
              <a:t>벡터장</a:t>
            </a:r>
            <a:r>
              <a:rPr lang="ko-KR" altLang="en-US" sz="2800" dirty="0" smtClean="0"/>
              <a:t> 구현</a:t>
            </a:r>
            <a:endParaRPr lang="ko-KR" altLang="en-US" sz="28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6408712" cy="4461584"/>
          </a:xfrm>
        </p:spPr>
      </p:pic>
      <p:cxnSp>
        <p:nvCxnSpPr>
          <p:cNvPr id="7" name="직선 화살표 연결선 6"/>
          <p:cNvCxnSpPr/>
          <p:nvPr/>
        </p:nvCxnSpPr>
        <p:spPr>
          <a:xfrm>
            <a:off x="3707904" y="2276872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255503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스테이지를 대입하여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업뎃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043608" y="2862808"/>
            <a:ext cx="576064" cy="22223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7620000" cy="1143000"/>
          </a:xfrm>
        </p:spPr>
        <p:txBody>
          <a:bodyPr/>
          <a:lstStyle/>
          <a:p>
            <a:r>
              <a:rPr lang="ko-KR" altLang="en-US" dirty="0" smtClean="0"/>
              <a:t>동작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2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어려웠던 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34076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발사체가</a:t>
            </a:r>
            <a:r>
              <a:rPr lang="ko-KR" altLang="en-US" dirty="0" smtClean="0"/>
              <a:t> 연속으로 발사됨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4" y="1710100"/>
            <a:ext cx="7416824" cy="4959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5856" y="458112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발사시간 기록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7929" y="415274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A. index== true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242088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현재시각기록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, B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에서와의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시간차 계산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3068960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D.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시간차가 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500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보다 크면 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index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를 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false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로 바꿈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7209" y="3376737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E. Index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가 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false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이면 들어 갈 수 있음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어려웠던 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34076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발사체가</a:t>
            </a:r>
            <a:r>
              <a:rPr lang="ko-KR" altLang="en-US" dirty="0" smtClean="0"/>
              <a:t> 벽을 통과 할 때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뭉개짐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47830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원인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발사체를</a:t>
            </a:r>
            <a:r>
              <a:rPr lang="ko-KR" altLang="en-US" dirty="0" smtClean="0"/>
              <a:t> 지우고 그리는 과정에서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뒤로 밀려남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0652" y="3530625"/>
            <a:ext cx="697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</a:t>
            </a:r>
            <a:r>
              <a:rPr lang="ko-KR" altLang="en-US" dirty="0"/>
              <a:t>결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발사체가</a:t>
            </a:r>
            <a:r>
              <a:rPr lang="ko-KR" altLang="en-US" dirty="0" smtClean="0"/>
              <a:t> 벽을 통과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상황에서는</a:t>
            </a:r>
            <a:endParaRPr lang="en-US" altLang="ko-KR" dirty="0" smtClean="0"/>
          </a:p>
          <a:p>
            <a:r>
              <a:rPr lang="ko-KR" altLang="en-US" dirty="0" err="1" smtClean="0"/>
              <a:t>발사체를</a:t>
            </a:r>
            <a:r>
              <a:rPr lang="ko-KR" altLang="en-US" dirty="0" smtClean="0"/>
              <a:t> 그리고 지우는 과정을 생략하고 좌표만 이동 </a:t>
            </a:r>
            <a:r>
              <a:rPr lang="ko-KR" altLang="en-US" dirty="0" err="1" smtClean="0"/>
              <a:t>되게함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1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어려웠던 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34076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게임을 </a:t>
            </a:r>
            <a:r>
              <a:rPr lang="ko-KR" altLang="en-US" dirty="0" err="1" smtClean="0"/>
              <a:t>두번째</a:t>
            </a:r>
            <a:r>
              <a:rPr lang="ko-KR" altLang="en-US" dirty="0"/>
              <a:t> </a:t>
            </a:r>
            <a:r>
              <a:rPr lang="ko-KR" altLang="en-US" dirty="0" smtClean="0"/>
              <a:t>이상 마치고 이름을 입력 할 때 생기는 문제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00" y="2276872"/>
            <a:ext cx="675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ko-KR" altLang="en-US" dirty="0"/>
              <a:t>점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이름을 입력하지 않았는데 이름 입력 화면을 벗어나버림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0652" y="4452108"/>
            <a:ext cx="6977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</a:t>
            </a:r>
            <a:r>
              <a:rPr lang="ko-KR" altLang="en-US" dirty="0"/>
              <a:t>결</a:t>
            </a:r>
            <a:endParaRPr lang="en-US" altLang="ko-KR" dirty="0" smtClean="0"/>
          </a:p>
          <a:p>
            <a:r>
              <a:rPr lang="en-US" altLang="ko-KR" dirty="0" smtClean="0"/>
              <a:t>-&gt;rewind(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함수나 </a:t>
            </a:r>
            <a:r>
              <a:rPr lang="en-US" altLang="ko-KR" dirty="0" smtClean="0"/>
              <a:t>while(</a:t>
            </a:r>
            <a:r>
              <a:rPr lang="en-US" altLang="ko-KR" dirty="0" err="1" smtClean="0"/>
              <a:t>gehchar</a:t>
            </a:r>
            <a:r>
              <a:rPr lang="en-US" altLang="ko-KR" dirty="0" smtClean="0"/>
              <a:t>() != “\n”) </a:t>
            </a:r>
            <a:r>
              <a:rPr lang="ko-KR" altLang="en-US" dirty="0" smtClean="0"/>
              <a:t>를 이용함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그러나 해결 되지 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화면 넘김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메뉴선택시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엔터키</a:t>
            </a:r>
            <a:r>
              <a:rPr lang="ko-KR" altLang="en-US" dirty="0" smtClean="0"/>
              <a:t> 대신 </a:t>
            </a:r>
            <a:r>
              <a:rPr lang="ko-KR" altLang="en-US" dirty="0" err="1" smtClean="0"/>
              <a:t>스페이스바를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3568" y="3375880"/>
            <a:ext cx="675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</a:t>
            </a:r>
            <a:r>
              <a:rPr lang="ko-KR" altLang="en-US" dirty="0"/>
              <a:t>인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입력 버퍼에 </a:t>
            </a:r>
            <a:r>
              <a:rPr lang="en-US" altLang="ko-KR" dirty="0" smtClean="0"/>
              <a:t>“\n”</a:t>
            </a:r>
            <a:r>
              <a:rPr lang="ko-KR" altLang="en-US" dirty="0" smtClean="0"/>
              <a:t>이 남아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5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76200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42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7620000" cy="4800600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캐릭터의 상하좌우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상하좌우로 </a:t>
            </a:r>
            <a:r>
              <a:rPr lang="ko-KR" altLang="en-US" dirty="0" err="1"/>
              <a:t>발사체를</a:t>
            </a:r>
            <a:r>
              <a:rPr lang="ko-KR" altLang="en-US" dirty="0"/>
              <a:t> 발사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포탈을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포탈을 통해 캐릭터가 순간이동을 할 수 있도록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맵을</a:t>
            </a:r>
            <a:r>
              <a:rPr lang="ko-KR" altLang="en-US" dirty="0"/>
              <a:t> 탈출하면 다음 스테이지로 넘어가게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개의 스테이지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스코어를 저장하고 배경음악을 추가함</a:t>
            </a:r>
            <a:endParaRPr lang="ko-KR" altLang="en-US" dirty="0"/>
          </a:p>
          <a:p>
            <a:pPr marL="114300" indent="0">
              <a:buNone/>
            </a:pP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4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12776"/>
            <a:ext cx="7620000" cy="4800600"/>
          </a:xfrm>
        </p:spPr>
        <p:txBody>
          <a:bodyPr/>
          <a:lstStyle/>
          <a:p>
            <a:r>
              <a:rPr lang="ko-KR" altLang="en-US" dirty="0" smtClean="0"/>
              <a:t>첫 메뉴화면 구현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메뉴화면에서 랭크를 조회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있게함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 스테이지로 넘어가게 하기 위해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지정된 목적지까지 도달 하고 이를 위해서는 열쇠 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필요하도록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벡터장의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장애물 구현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3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556792"/>
            <a:ext cx="3711546" cy="4800600"/>
          </a:xfrm>
        </p:spPr>
      </p:pic>
      <p:sp>
        <p:nvSpPr>
          <p:cNvPr id="5" name="TextBox 4"/>
          <p:cNvSpPr txBox="1"/>
          <p:nvPr/>
        </p:nvSpPr>
        <p:spPr>
          <a:xfrm>
            <a:off x="395536" y="1484784"/>
            <a:ext cx="4104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메뉴용 배경음악이 재생됨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방향키로 이동한 후 </a:t>
            </a:r>
            <a:r>
              <a:rPr lang="ko-KR" altLang="en-US" dirty="0" err="1" smtClean="0"/>
              <a:t>스페이스바를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누르면 각 메뉴가 실행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방향키로 이동하는 효과음과</a:t>
            </a:r>
            <a:endParaRPr lang="en-US" altLang="ko-KR" dirty="0" smtClean="0"/>
          </a:p>
          <a:p>
            <a:r>
              <a:rPr lang="ko-KR" altLang="en-US" dirty="0" err="1" smtClean="0"/>
              <a:t>선택시</a:t>
            </a:r>
            <a:r>
              <a:rPr lang="ko-KR" altLang="en-US" dirty="0" smtClean="0"/>
              <a:t> 효과음이 존재함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게임시작 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r>
              <a:rPr lang="ko-KR" altLang="en-US" dirty="0" smtClean="0"/>
              <a:t>랭킹 </a:t>
            </a:r>
            <a:r>
              <a:rPr lang="en-US" altLang="ko-KR" dirty="0" smtClean="0"/>
              <a:t>= &gt;</a:t>
            </a:r>
            <a:r>
              <a:rPr lang="ko-KR" altLang="en-US" dirty="0" smtClean="0"/>
              <a:t>랭크조회</a:t>
            </a:r>
            <a:endParaRPr lang="en-US" altLang="ko-KR" dirty="0" smtClean="0"/>
          </a:p>
          <a:p>
            <a:r>
              <a:rPr lang="ko-KR" altLang="en-US" dirty="0" smtClean="0"/>
              <a:t>종료 </a:t>
            </a:r>
            <a:r>
              <a:rPr lang="en-US" altLang="ko-KR" dirty="0" smtClean="0"/>
              <a:t>= &gt;</a:t>
            </a:r>
            <a:r>
              <a:rPr lang="ko-KR" altLang="en-US" dirty="0" smtClean="0"/>
              <a:t>게임을 종료함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게임중에</a:t>
            </a:r>
            <a:r>
              <a:rPr lang="ko-KR" altLang="en-US" dirty="0" smtClean="0"/>
              <a:t> 죽거나 게임을 마치면 </a:t>
            </a:r>
            <a:endParaRPr lang="en-US" altLang="ko-KR" dirty="0" smtClean="0"/>
          </a:p>
          <a:p>
            <a:r>
              <a:rPr lang="ko-KR" altLang="en-US" dirty="0" smtClean="0"/>
              <a:t>이 화면으로 돌아옴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067944" y="3933056"/>
            <a:ext cx="936104" cy="6663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91880" y="46273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rgbClr val="FF0000"/>
                  </a:solidFill>
                </a:ln>
              </a:rPr>
              <a:t>커서</a:t>
            </a:r>
            <a:endParaRPr lang="ko-KR" altLang="en-U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922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3200400" cy="23876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94" y="1556792"/>
            <a:ext cx="3009900" cy="3975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607592"/>
            <a:ext cx="2584450" cy="193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877271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문으로 항상 대기</a:t>
            </a:r>
            <a:endParaRPr lang="en-US" altLang="ko-KR" dirty="0" smtClean="0"/>
          </a:p>
          <a:p>
            <a:r>
              <a:rPr lang="en-US" altLang="ko-KR" dirty="0" err="1" smtClean="0"/>
              <a:t>GetAnysynckeyState</a:t>
            </a:r>
            <a:r>
              <a:rPr lang="ko-KR" altLang="en-US" dirty="0" smtClean="0"/>
              <a:t>로 방향키와 </a:t>
            </a:r>
            <a:r>
              <a:rPr lang="ko-KR" altLang="en-US" dirty="0" err="1" smtClean="0"/>
              <a:t>스페이스바</a:t>
            </a:r>
            <a:r>
              <a:rPr lang="ko-KR" altLang="en-US" dirty="0" smtClean="0"/>
              <a:t> 입력 받음</a:t>
            </a:r>
            <a:endParaRPr lang="en-US" altLang="ko-KR" dirty="0" smtClean="0"/>
          </a:p>
          <a:p>
            <a:r>
              <a:rPr lang="en-US" altLang="ko-KR" dirty="0" smtClean="0"/>
              <a:t>Beep()</a:t>
            </a:r>
            <a:r>
              <a:rPr lang="ko-KR" altLang="en-US" dirty="0" smtClean="0"/>
              <a:t>로 효과음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6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구현결과</a:t>
            </a:r>
            <a:r>
              <a:rPr lang="en-US" altLang="ko-KR" dirty="0"/>
              <a:t>,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-</a:t>
            </a:r>
            <a:r>
              <a:rPr lang="ko-KR" altLang="en-US" dirty="0" smtClean="0"/>
              <a:t>랭킹화면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4" y="1340768"/>
            <a:ext cx="3829050" cy="4851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40768"/>
            <a:ext cx="3803650" cy="4895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623661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메뉴에서 </a:t>
            </a:r>
            <a:r>
              <a:rPr lang="ko-KR" altLang="en-US" dirty="0" err="1" smtClean="0"/>
              <a:t>조회시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7642" y="6236618"/>
            <a:ext cx="33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게임을 성공적으로 마치고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7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구현결과</a:t>
            </a:r>
            <a:r>
              <a:rPr lang="en-US" altLang="ko-KR" dirty="0"/>
              <a:t>,</a:t>
            </a:r>
            <a:r>
              <a:rPr lang="ko-KR" altLang="en-US" dirty="0"/>
              <a:t>방법</a:t>
            </a:r>
            <a:r>
              <a:rPr lang="en-US" altLang="ko-KR" dirty="0"/>
              <a:t>-</a:t>
            </a:r>
            <a:r>
              <a:rPr lang="ko-KR" altLang="en-US" dirty="0"/>
              <a:t>랭킹화면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485" y="5877271"/>
            <a:ext cx="399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인경우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파일의 내용을 </a:t>
            </a:r>
            <a:endParaRPr lang="en-US" altLang="ko-KR" dirty="0" smtClean="0"/>
          </a:p>
          <a:p>
            <a:r>
              <a:rPr lang="ko-KR" altLang="en-US" dirty="0" smtClean="0"/>
              <a:t>읽고 그대로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6949" y="5877271"/>
            <a:ext cx="371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인경우</a:t>
            </a:r>
            <a:r>
              <a:rPr lang="ko-KR" altLang="en-US" dirty="0" smtClean="0"/>
              <a:t> 스코어와 이름을 저장하고 </a:t>
            </a:r>
            <a:r>
              <a:rPr lang="ko-KR" altLang="en-US" dirty="0" err="1" smtClean="0"/>
              <a:t>정렬후</a:t>
            </a:r>
            <a:r>
              <a:rPr lang="ko-KR" altLang="en-US" dirty="0" smtClean="0"/>
              <a:t>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2" y="1340768"/>
            <a:ext cx="8592265" cy="439248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1979712" y="1916832"/>
            <a:ext cx="1944216" cy="6115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3928" y="173216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Index</a:t>
            </a:r>
            <a:r>
              <a:rPr lang="ko-KR" alt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값이 </a:t>
            </a:r>
            <a:r>
              <a:rPr lang="en-US" altLang="ko-KR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이면 이 </a:t>
            </a:r>
            <a:r>
              <a:rPr lang="ko-KR" altLang="en-US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조건문을</a:t>
            </a:r>
            <a:r>
              <a:rPr lang="ko-KR" alt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거친다</a:t>
            </a:r>
            <a:endParaRPr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72666" y="2528417"/>
            <a:ext cx="0" cy="262877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0192" y="348763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A. index==1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이면 </a:t>
            </a:r>
            <a:endParaRPr lang="en-US" altLang="ko-KR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이름이 입력 됨</a:t>
            </a:r>
            <a:endParaRPr lang="ko-KR" altLang="en-US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167844" y="5157192"/>
            <a:ext cx="396044" cy="4675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3888" y="497252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파일을 생성하거나 </a:t>
            </a:r>
            <a:r>
              <a:rPr lang="ko-KR" altLang="en-US" sz="1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덧붙여씀</a:t>
            </a:r>
            <a:endParaRPr lang="ko-KR" altLang="en-US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구현결과</a:t>
            </a:r>
            <a:r>
              <a:rPr lang="en-US" altLang="ko-KR" dirty="0"/>
              <a:t>,</a:t>
            </a:r>
            <a:r>
              <a:rPr lang="ko-KR" altLang="en-US" dirty="0"/>
              <a:t>방법</a:t>
            </a:r>
            <a:r>
              <a:rPr lang="en-US" altLang="ko-KR" dirty="0"/>
              <a:t>-</a:t>
            </a:r>
            <a:r>
              <a:rPr lang="ko-KR" altLang="en-US" dirty="0"/>
              <a:t>랭킹화면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485" y="5877271"/>
            <a:ext cx="399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인경우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파일의 내용을 </a:t>
            </a:r>
            <a:endParaRPr lang="en-US" altLang="ko-KR" dirty="0" smtClean="0"/>
          </a:p>
          <a:p>
            <a:r>
              <a:rPr lang="ko-KR" altLang="en-US" dirty="0" smtClean="0"/>
              <a:t>읽고 그대로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6949" y="5877271"/>
            <a:ext cx="371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인경우</a:t>
            </a:r>
            <a:r>
              <a:rPr lang="ko-KR" altLang="en-US" dirty="0" smtClean="0"/>
              <a:t> 스코어와 이름을 저장하고 </a:t>
            </a:r>
            <a:r>
              <a:rPr lang="ko-KR" altLang="en-US" dirty="0" err="1" smtClean="0"/>
              <a:t>정렬후</a:t>
            </a:r>
            <a:r>
              <a:rPr lang="ko-KR" altLang="en-US" dirty="0" smtClean="0"/>
              <a:t>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4" y="1484784"/>
            <a:ext cx="8261350" cy="427355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211960" y="1844824"/>
            <a:ext cx="0" cy="57606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7984" y="213285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. Index==1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이면 파일에 결과값 추가</a:t>
            </a:r>
            <a:endParaRPr lang="ko-KR" altLang="en-US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148064" y="3045495"/>
            <a:ext cx="0" cy="887561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0072" y="340983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D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파일 값을 읽어서</a:t>
            </a:r>
            <a:endParaRPr lang="en-US" altLang="ko-KR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저장함</a:t>
            </a:r>
            <a:endParaRPr lang="ko-KR" altLang="en-US" sz="1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442665" y="4221088"/>
            <a:ext cx="0" cy="122413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8104" y="4571546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E. 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index==1 </a:t>
            </a:r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이면</a:t>
            </a:r>
            <a:endParaRPr lang="en-US" altLang="ko-KR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읽어온 값 선택정렬</a:t>
            </a:r>
            <a:endParaRPr lang="en-US" altLang="ko-KR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파일을 다시 새로 씀</a:t>
            </a:r>
            <a:endParaRPr lang="en-US" altLang="ko-KR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28257</TotalTime>
  <Words>745</Words>
  <Application>Microsoft Office PowerPoint</Application>
  <PresentationFormat>화면 슬라이드 쇼(4:3)</PresentationFormat>
  <Paragraphs>174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근접</vt:lpstr>
      <vt:lpstr>포탈게임</vt:lpstr>
      <vt:lpstr>포탈게임</vt:lpstr>
      <vt:lpstr>제안내용</vt:lpstr>
      <vt:lpstr>PowerPoint 프레젠테이션</vt:lpstr>
      <vt:lpstr>구현결과, 방법-메뉴</vt:lpstr>
      <vt:lpstr>구현결과, 방법-메뉴</vt:lpstr>
      <vt:lpstr>구현결과,방법-랭킹화면</vt:lpstr>
      <vt:lpstr>구현결과,방법-랭킹화면</vt:lpstr>
      <vt:lpstr>구현결과,방법-랭킹화면</vt:lpstr>
      <vt:lpstr>구현결과,방법-게임시작</vt:lpstr>
      <vt:lpstr>구현결과,방법-맵</vt:lpstr>
      <vt:lpstr>구현결과,방법-맵</vt:lpstr>
      <vt:lpstr>구현결과,방법-맵</vt:lpstr>
      <vt:lpstr>구현결과,방법</vt:lpstr>
      <vt:lpstr>구현결과,방법</vt:lpstr>
      <vt:lpstr>구현결과,방법</vt:lpstr>
      <vt:lpstr>구현결과,방법</vt:lpstr>
      <vt:lpstr>구현결과,방법</vt:lpstr>
      <vt:lpstr>구현결과,방법</vt:lpstr>
      <vt:lpstr>구현결과,방법</vt:lpstr>
      <vt:lpstr>구현결과,방법</vt:lpstr>
      <vt:lpstr>구현결과,방법</vt:lpstr>
      <vt:lpstr>동작 영상</vt:lpstr>
      <vt:lpstr>어려웠던 점, 해결법</vt:lpstr>
      <vt:lpstr>어려웠던 점, 해결법</vt:lpstr>
      <vt:lpstr>어려웠던 점, 해결법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포탈게임</dc:title>
  <dc:creator>ham</dc:creator>
  <cp:lastModifiedBy>ham</cp:lastModifiedBy>
  <cp:revision>68</cp:revision>
  <dcterms:created xsi:type="dcterms:W3CDTF">2019-11-22T08:50:23Z</dcterms:created>
  <dcterms:modified xsi:type="dcterms:W3CDTF">2019-12-13T06:51:14Z</dcterms:modified>
</cp:coreProperties>
</file>