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3604-D2AE-4ECF-A42D-9BED6E67CC7C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52B3-8416-498B-9C52-72C324B24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80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3604-D2AE-4ECF-A42D-9BED6E67CC7C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52B3-8416-498B-9C52-72C324B24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63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3604-D2AE-4ECF-A42D-9BED6E67CC7C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52B3-8416-498B-9C52-72C324B24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63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3604-D2AE-4ECF-A42D-9BED6E67CC7C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52B3-8416-498B-9C52-72C324B24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06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3604-D2AE-4ECF-A42D-9BED6E67CC7C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52B3-8416-498B-9C52-72C324B24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8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3604-D2AE-4ECF-A42D-9BED6E67CC7C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52B3-8416-498B-9C52-72C324B24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6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3604-D2AE-4ECF-A42D-9BED6E67CC7C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52B3-8416-498B-9C52-72C324B24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1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3604-D2AE-4ECF-A42D-9BED6E67CC7C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52B3-8416-498B-9C52-72C324B24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26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3604-D2AE-4ECF-A42D-9BED6E67CC7C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52B3-8416-498B-9C52-72C324B24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70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3604-D2AE-4ECF-A42D-9BED6E67CC7C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52B3-8416-498B-9C52-72C324B24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70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3604-D2AE-4ECF-A42D-9BED6E67CC7C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52B3-8416-498B-9C52-72C324B24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94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C3604-D2AE-4ECF-A42D-9BED6E67CC7C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552B3-8416-498B-9C52-72C324B24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7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171" y="87087"/>
            <a:ext cx="2808515" cy="2972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421" y="179337"/>
            <a:ext cx="2624014" cy="1127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535" y="87087"/>
            <a:ext cx="860635" cy="4303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170" y="2186658"/>
            <a:ext cx="1896056" cy="30020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736" y="3429000"/>
            <a:ext cx="609685" cy="60968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61" y="2819315"/>
            <a:ext cx="609685" cy="6096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70" y="2641370"/>
            <a:ext cx="609685" cy="6096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375" y="4228972"/>
            <a:ext cx="609685" cy="6096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81999" y="245670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결과는 우선 요래 됨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177212" y="2946212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디자인 컨셉은 딱히 상관 없지만</a:t>
            </a:r>
            <a:endParaRPr lang="en-US" altLang="ko-KR" dirty="0" smtClean="0"/>
          </a:p>
          <a:p>
            <a:r>
              <a:rPr lang="ko-KR" altLang="en-US" dirty="0" smtClean="0"/>
              <a:t>아기자기하면 좋음</a:t>
            </a:r>
            <a:r>
              <a:rPr lang="en-US" altLang="ko-KR" dirty="0" smtClean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86800" y="4533814"/>
            <a:ext cx="2789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비율만 같다면 </a:t>
            </a:r>
            <a:endParaRPr lang="en-US" altLang="ko-KR" dirty="0" smtClean="0"/>
          </a:p>
          <a:p>
            <a:r>
              <a:rPr lang="ko-KR" altLang="en-US" dirty="0" smtClean="0"/>
              <a:t>이미지 크기는 상관 없음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17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08" y="446314"/>
            <a:ext cx="3392261" cy="60306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27767" y="3102429"/>
            <a:ext cx="14390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latin typeface="궁서" panose="02030600000101010101" pitchFamily="18" charset="-127"/>
                <a:ea typeface="궁서" panose="02030600000101010101" pitchFamily="18" charset="-127"/>
              </a:rPr>
              <a:t>배경</a:t>
            </a:r>
            <a:endParaRPr lang="ko-KR" altLang="en-US" sz="440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7767" y="3871870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절반은 집안 거실의 배경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나머지 절반은 식탁과 접시 하나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64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84" y="2986753"/>
            <a:ext cx="4877481" cy="2095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009" y="1606964"/>
            <a:ext cx="5220429" cy="5525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28457" y="410370"/>
            <a:ext cx="118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바 디자인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1601" y="2203790"/>
            <a:ext cx="471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이렇게 </a:t>
            </a:r>
            <a:r>
              <a:rPr lang="ko-KR" altLang="en-US" dirty="0" err="1" smtClean="0"/>
              <a:t>뒷</a:t>
            </a:r>
            <a:r>
              <a:rPr lang="ko-KR" altLang="en-US" dirty="0" smtClean="0"/>
              <a:t> 배경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바 테두리가 있는 것 하나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21728" y="3400384"/>
            <a:ext cx="471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바 안쪽을 채워줄 것 하나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사각형 모양 추천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13" y="4720278"/>
            <a:ext cx="5220429" cy="5525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010" y="4891751"/>
            <a:ext cx="3426647" cy="1973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12223" y="5483727"/>
            <a:ext cx="471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결과는 요런 </a:t>
            </a:r>
            <a:r>
              <a:rPr lang="ko-KR" altLang="en-US" dirty="0"/>
              <a:t>형</a:t>
            </a:r>
            <a:r>
              <a:rPr lang="ko-KR" altLang="en-US" dirty="0" smtClean="0"/>
              <a:t>식이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8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235" y="1645007"/>
            <a:ext cx="952885" cy="4764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370" y="4208649"/>
            <a:ext cx="5220429" cy="5525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867" y="4380122"/>
            <a:ext cx="3426647" cy="1973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236" y="4240578"/>
            <a:ext cx="952885" cy="4764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44370" y="1475119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바 옆에 있을</a:t>
            </a:r>
            <a:endParaRPr lang="en-US" altLang="ko-KR" dirty="0" smtClean="0"/>
          </a:p>
          <a:p>
            <a:r>
              <a:rPr lang="ko-KR" altLang="en-US" dirty="0" smtClean="0"/>
              <a:t>웃는 모양의 </a:t>
            </a:r>
            <a:r>
              <a:rPr lang="ko-KR" altLang="en-US" dirty="0" err="1" smtClean="0"/>
              <a:t>이모티콘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01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442" y="2830243"/>
            <a:ext cx="609685" cy="6096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12229" y="2765753"/>
            <a:ext cx="445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관심을 줄 때마다 </a:t>
            </a:r>
            <a:r>
              <a:rPr lang="ko-KR" altLang="en-US" dirty="0" err="1" smtClean="0"/>
              <a:t>뿅</a:t>
            </a:r>
            <a:r>
              <a:rPr lang="ko-KR" altLang="en-US" dirty="0" smtClean="0"/>
              <a:t> 하고 나올 하트 하나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02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634" y="960310"/>
            <a:ext cx="3200847" cy="50680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41029" y="2667000"/>
            <a:ext cx="4123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계란 우선 하나 </a:t>
            </a:r>
            <a:r>
              <a:rPr lang="ko-KR" altLang="en-US" dirty="0" err="1" smtClean="0"/>
              <a:t>그려줘요오오오오ㅗㅇ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나중에 진화 구현할 때 다시 요청함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66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79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궁서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</cp:revision>
  <dcterms:created xsi:type="dcterms:W3CDTF">2017-06-20T23:58:41Z</dcterms:created>
  <dcterms:modified xsi:type="dcterms:W3CDTF">2017-06-21T00:08:13Z</dcterms:modified>
</cp:coreProperties>
</file>