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2" r:id="rId4"/>
    <p:sldId id="260" r:id="rId5"/>
    <p:sldId id="264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09" d="100"/>
          <a:sy n="109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26288" y="227504"/>
            <a:ext cx="5401631" cy="2740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 마스터 제목 스타일 편집</a:t>
            </a:r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8761657" y="6570622"/>
            <a:ext cx="325185" cy="235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>
              <a:defRPr/>
            </a:pPr>
            <a:fld id="{8D1D6F6A-8F6C-4D41-8128-96EAC729F6AF}" type="slidenum">
              <a:rPr lang="en-US" altLang="ko-KR" sz="1000" b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r" defTabSz="808038">
                <a:defRPr/>
              </a:pPr>
              <a:t>‹#›</a:t>
            </a:fld>
            <a:endParaRPr lang="en-US" altLang="ko-KR" sz="800" b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0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0EA3AF-97BF-4453-BF62-996276B0B915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087861-7343-4ED5-A2C2-4E33DEFF8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600" dirty="0"/>
              <a:t>305 </a:t>
            </a:r>
            <a:r>
              <a:rPr lang="en-US" altLang="ko-KR" sz="3600" dirty="0" err="1"/>
              <a:t>PeroPero</a:t>
            </a:r>
            <a:r>
              <a:rPr lang="en-US" altLang="ko-KR" sz="3600" dirty="0"/>
              <a:t> </a:t>
            </a:r>
            <a:r>
              <a:rPr lang="ko-KR" altLang="en-US" sz="3600" dirty="0"/>
              <a:t>팀</a:t>
            </a:r>
            <a:endParaRPr lang="en-US" altLang="ko-KR" sz="3600" dirty="0"/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30506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김민겸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30510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김태균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30515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송병현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기획서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74973"/>
              </p:ext>
            </p:extLst>
          </p:nvPr>
        </p:nvGraphicFramePr>
        <p:xfrm>
          <a:off x="31939" y="44625"/>
          <a:ext cx="9144000" cy="6609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제목</a:t>
                      </a:r>
                      <a:endParaRPr lang="en-US" altLang="ko-KR" sz="12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다마코키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분류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대상</a:t>
                      </a:r>
                      <a:endParaRPr lang="en-US" altLang="ko-KR" sz="12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시뮬레이션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성장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/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모든 연령층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스마트 폰 기기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Android</a:t>
                      </a:r>
                      <a:r>
                        <a:rPr lang="en-US" altLang="ko-KR" sz="1200" baseline="0" dirty="0" smtClean="0"/>
                        <a:t> OS </a:t>
                      </a:r>
                      <a:r>
                        <a:rPr lang="ko-KR" altLang="en-US" sz="1200" baseline="0" dirty="0" smtClean="0"/>
                        <a:t>버전 </a:t>
                      </a:r>
                      <a:r>
                        <a:rPr lang="en-US" altLang="ko-KR" sz="1200" baseline="0" dirty="0" smtClean="0"/>
                        <a:t>4.4 </a:t>
                      </a:r>
                      <a:r>
                        <a:rPr lang="ko-KR" altLang="en-US" sz="1200" baseline="0" dirty="0" smtClean="0"/>
                        <a:t>이상을 지원하는 모든 기기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제작의도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활용방안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무언가 간단히 뚝딱 만들 수 있는 </a:t>
                      </a:r>
                      <a:r>
                        <a:rPr lang="ko-KR" altLang="en-US" sz="1200" dirty="0" err="1" smtClean="0"/>
                        <a:t>어플을</a:t>
                      </a:r>
                      <a:r>
                        <a:rPr lang="ko-KR" altLang="en-US" sz="1200" dirty="0" smtClean="0"/>
                        <a:t> 찾다가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갑자기 무언가를 키우고 싶어졌다</a:t>
                      </a:r>
                      <a:r>
                        <a:rPr lang="en-US" altLang="ko-KR" sz="1200" dirty="0" smtClean="0"/>
                        <a:t>!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그래서 만든 것이 바로 </a:t>
                      </a:r>
                      <a:r>
                        <a:rPr lang="ko-KR" altLang="en-US" sz="1200" dirty="0" err="1" smtClean="0"/>
                        <a:t>다마고찌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거기다가 </a:t>
                      </a:r>
                      <a:r>
                        <a:rPr lang="ko-KR" altLang="en-US" sz="1200" dirty="0" err="1" smtClean="0"/>
                        <a:t>클릭커</a:t>
                      </a:r>
                      <a:r>
                        <a:rPr lang="ko-KR" altLang="en-US" sz="1200" dirty="0" smtClean="0"/>
                        <a:t> 게임까지 더해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더욱더 간단히 </a:t>
                      </a:r>
                      <a:r>
                        <a:rPr lang="ko-KR" altLang="en-US" sz="1200" dirty="0" err="1" smtClean="0"/>
                        <a:t>만들수</a:t>
                      </a:r>
                      <a:r>
                        <a:rPr lang="ko-KR" altLang="en-US" sz="1200" dirty="0" smtClean="0"/>
                        <a:t> 있으면서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재미까지 업</a:t>
                      </a:r>
                      <a:r>
                        <a:rPr lang="en-US" altLang="ko-KR" sz="1200" dirty="0" smtClean="0"/>
                        <a:t>!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제목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다마코키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는 </a:t>
                      </a:r>
                      <a:r>
                        <a:rPr lang="ko-KR" altLang="en-US" sz="1200" dirty="0" err="1" smtClean="0"/>
                        <a:t>다마고찌를</a:t>
                      </a:r>
                      <a:r>
                        <a:rPr lang="ko-KR" altLang="en-US" sz="1200" dirty="0" smtClean="0"/>
                        <a:t> 콕콕 클릭하면서 성장시키는 게임의 방식을 표현하였습니다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주요 기능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구현방법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달걀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을 부화시켜 성체까지 키운다</a:t>
                      </a:r>
                      <a:r>
                        <a:rPr lang="en-US" altLang="ko-KR" sz="1200" baseline="0" dirty="0" smtClean="0"/>
                        <a:t>!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달걀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을 터치하여 관심을 주며 계속 키워나가는 게임이다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메인 화면의 중앙에는 메인 캐릭터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달걀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이 서있다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달걀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을 터치하면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달걀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에 관심을 줄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달걀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에게 관심을 주면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달걀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ko-KR" altLang="en-US" sz="1200" b="0" dirty="0" err="1" smtClean="0"/>
                        <a:t>성장치가</a:t>
                      </a:r>
                      <a:r>
                        <a:rPr lang="ko-KR" altLang="en-US" sz="1200" b="0" dirty="0" smtClean="0"/>
                        <a:t> 증가하고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aseline="0" dirty="0" smtClean="0"/>
                        <a:t>이 </a:t>
                      </a:r>
                      <a:r>
                        <a:rPr lang="ko-KR" altLang="en-US" sz="1200" baseline="0" dirty="0" err="1" smtClean="0"/>
                        <a:t>성장치가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최대점에</a:t>
                      </a:r>
                      <a:r>
                        <a:rPr lang="ko-KR" altLang="en-US" sz="1200" baseline="0" dirty="0" smtClean="0"/>
                        <a:t> 도달할 경우 </a:t>
                      </a:r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달걀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은 성장하게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달걀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을 성장시켰을 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혹은  일정 확률로 관심을 줄 때  </a:t>
                      </a:r>
                      <a:r>
                        <a:rPr lang="ko-KR" altLang="en-US" sz="1200" baseline="0" dirty="0" err="1" smtClean="0"/>
                        <a:t>능력치를</a:t>
                      </a:r>
                      <a:r>
                        <a:rPr lang="ko-KR" altLang="en-US" sz="1200" baseline="0" dirty="0" smtClean="0"/>
                        <a:t> 얻을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err="1" smtClean="0"/>
                        <a:t>능력치를</a:t>
                      </a:r>
                      <a:r>
                        <a:rPr lang="ko-KR" altLang="en-US" sz="1200" baseline="0" dirty="0" smtClean="0"/>
                        <a:t> 이용하여 다양한 기술들을 익혀 </a:t>
                      </a:r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달걀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의 성장에 도움을 줄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</a:t>
                      </a:r>
                      <a:r>
                        <a:rPr lang="ko-KR" altLang="en-US" sz="1200" dirty="0" err="1" smtClean="0"/>
                        <a:t>어플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사이트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938" y="125310"/>
            <a:ext cx="5401631" cy="274042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앱 화면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ko-KR" altLang="en-US" dirty="0"/>
              <a:t>도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635896" y="1772816"/>
            <a:ext cx="1718112" cy="3893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 b="1" dirty="0" smtClean="0"/>
              <a:t>앱 시작</a:t>
            </a:r>
            <a:endParaRPr lang="ko-KR" altLang="en-US" sz="800" b="1" dirty="0"/>
          </a:p>
        </p:txBody>
      </p:sp>
      <p:sp>
        <p:nvSpPr>
          <p:cNvPr id="31" name="AutoShape 80"/>
          <p:cNvSpPr>
            <a:spLocks noChangeArrowheads="1"/>
          </p:cNvSpPr>
          <p:nvPr/>
        </p:nvSpPr>
        <p:spPr bwMode="auto">
          <a:xfrm>
            <a:off x="3475983" y="2695400"/>
            <a:ext cx="2037939" cy="3522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 b="1" dirty="0" err="1" smtClean="0"/>
              <a:t>스플래시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로고</a:t>
            </a:r>
            <a:r>
              <a:rPr lang="en-US" altLang="ko-KR" sz="800" b="1" dirty="0" smtClean="0"/>
              <a:t>) </a:t>
            </a:r>
            <a:r>
              <a:rPr lang="ko-KR" altLang="en-US" sz="800" b="1" dirty="0" smtClean="0"/>
              <a:t>화면</a:t>
            </a:r>
            <a:endParaRPr lang="ko-KR" altLang="en-US" sz="800" b="1" dirty="0"/>
          </a:p>
        </p:txBody>
      </p:sp>
      <p:sp>
        <p:nvSpPr>
          <p:cNvPr id="89" name="AutoShape 80"/>
          <p:cNvSpPr>
            <a:spLocks noChangeArrowheads="1"/>
          </p:cNvSpPr>
          <p:nvPr/>
        </p:nvSpPr>
        <p:spPr bwMode="auto">
          <a:xfrm>
            <a:off x="3475983" y="3975065"/>
            <a:ext cx="2037939" cy="3522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 b="1" dirty="0" smtClean="0"/>
              <a:t>메인 화면</a:t>
            </a:r>
            <a:endParaRPr lang="ko-KR" altLang="en-US" sz="800" b="1" dirty="0"/>
          </a:p>
        </p:txBody>
      </p:sp>
      <p:cxnSp>
        <p:nvCxnSpPr>
          <p:cNvPr id="91" name="직선 화살표 연결선 90"/>
          <p:cNvCxnSpPr>
            <a:stCxn id="5" idx="2"/>
            <a:endCxn id="31" idx="0"/>
          </p:cNvCxnSpPr>
          <p:nvPr/>
        </p:nvCxnSpPr>
        <p:spPr>
          <a:xfrm>
            <a:off x="4494952" y="2162204"/>
            <a:ext cx="1" cy="5331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1" idx="2"/>
            <a:endCxn id="89" idx="0"/>
          </p:cNvCxnSpPr>
          <p:nvPr/>
        </p:nvCxnSpPr>
        <p:spPr>
          <a:xfrm>
            <a:off x="4494953" y="3047630"/>
            <a:ext cx="0" cy="9274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80"/>
          <p:cNvSpPr>
            <a:spLocks noChangeArrowheads="1"/>
          </p:cNvSpPr>
          <p:nvPr/>
        </p:nvSpPr>
        <p:spPr bwMode="auto">
          <a:xfrm>
            <a:off x="6212287" y="3975065"/>
            <a:ext cx="2037939" cy="3522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 b="1" dirty="0" smtClean="0"/>
              <a:t>능력 관리 화면</a:t>
            </a:r>
            <a:endParaRPr lang="ko-KR" altLang="en-US" sz="800" b="1" dirty="0"/>
          </a:p>
        </p:txBody>
      </p:sp>
      <p:cxnSp>
        <p:nvCxnSpPr>
          <p:cNvPr id="97" name="직선 화살표 연결선 96"/>
          <p:cNvCxnSpPr>
            <a:stCxn id="89" idx="3"/>
            <a:endCxn id="95" idx="1"/>
          </p:cNvCxnSpPr>
          <p:nvPr/>
        </p:nvCxnSpPr>
        <p:spPr>
          <a:xfrm>
            <a:off x="5513922" y="4151180"/>
            <a:ext cx="69836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5" idx="1"/>
            <a:endCxn id="89" idx="3"/>
          </p:cNvCxnSpPr>
          <p:nvPr/>
        </p:nvCxnSpPr>
        <p:spPr>
          <a:xfrm flipH="1">
            <a:off x="5513922" y="4151180"/>
            <a:ext cx="69836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600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03092"/>
              </p:ext>
            </p:extLst>
          </p:nvPr>
        </p:nvGraphicFramePr>
        <p:xfrm>
          <a:off x="0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스플래시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화면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단위업무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로고 출력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디렉토리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앱시작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93497"/>
              </p:ext>
            </p:extLst>
          </p:nvPr>
        </p:nvGraphicFramePr>
        <p:xfrm>
          <a:off x="5580112" y="980728"/>
          <a:ext cx="320384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화면설명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로고를 출력합니다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로고가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초동안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페이드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아웃 되며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초 후 메인 화면으로 넘어갑니다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6" y="1196752"/>
            <a:ext cx="2779407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600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04243"/>
              </p:ext>
            </p:extLst>
          </p:nvPr>
        </p:nvGraphicFramePr>
        <p:xfrm>
          <a:off x="0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단위업무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게임 진행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디렉토리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첫 화면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29232"/>
              </p:ext>
            </p:extLst>
          </p:nvPr>
        </p:nvGraphicFramePr>
        <p:xfrm>
          <a:off x="5580112" y="980728"/>
          <a:ext cx="320384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화면설명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전체적인 게임진행을 담당하는 화면입니다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달걀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을 터치하면 관심을 주게 됩니다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관심을 주면 화면 상단의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성장치가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증가하고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성장치가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최대에 도달할 경우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달걀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 한 단계 성장하게 됩니다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능력관리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버튼을 통하여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능력관리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화면으로 넘어갑니다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98" y="1059972"/>
            <a:ext cx="3085354" cy="54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600" y="980728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66968"/>
              </p:ext>
            </p:extLst>
          </p:nvPr>
        </p:nvGraphicFramePr>
        <p:xfrm>
          <a:off x="0" y="0"/>
          <a:ext cx="915282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화면제목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능력 관리 화면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단위업무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관리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디렉토리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첫 화면</a:t>
                      </a:r>
                      <a:r>
                        <a:rPr lang="en-US" altLang="ko-KR" sz="1000" baseline="0" dirty="0" smtClean="0"/>
                        <a:t> -&gt; </a:t>
                      </a:r>
                      <a:r>
                        <a:rPr lang="ko-KR" altLang="en-US" sz="1000" baseline="0" dirty="0" err="1" smtClean="0"/>
                        <a:t>능력관리</a:t>
                      </a:r>
                      <a:r>
                        <a:rPr lang="ko-KR" altLang="en-US" sz="1000" baseline="0" dirty="0" smtClean="0"/>
                        <a:t> 버튼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21840"/>
              </p:ext>
            </p:extLst>
          </p:nvPr>
        </p:nvGraphicFramePr>
        <p:xfrm>
          <a:off x="5580112" y="980728"/>
          <a:ext cx="3203848" cy="564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3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화면설명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플레이어가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달걀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의 성장을 더욱 빠르게 할 수 있도록 다양한 능력을 얻을 수 있습니다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게임 진행에서 얻은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능력치를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지불하여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얻고싶은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능력을 터치하면 구매할 수 있습니다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돌아가기 버튼으로 메인 화면으로 돌아갈 수 있습니다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07058"/>
            <a:ext cx="3103443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231</TotalTime>
  <Words>347</Words>
  <Application>Microsoft Office PowerPoint</Application>
  <PresentationFormat>화면 슬라이드 쇼(4:3)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바탕</vt:lpstr>
      <vt:lpstr>Franklin Gothic Book</vt:lpstr>
      <vt:lpstr>Perpetua</vt:lpstr>
      <vt:lpstr>Wingdings</vt:lpstr>
      <vt:lpstr>Wingdings 2</vt:lpstr>
      <vt:lpstr>균형</vt:lpstr>
      <vt:lpstr>앱 기획서</vt:lpstr>
      <vt:lpstr>PowerPoint 프레젠테이션</vt:lpstr>
      <vt:lpstr> 앱 화면 구조도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기획서</dc:title>
  <dc:creator>Windows 사용자</dc:creator>
  <cp:lastModifiedBy>Windows 사용자</cp:lastModifiedBy>
  <cp:revision>43</cp:revision>
  <dcterms:created xsi:type="dcterms:W3CDTF">2013-11-21T05:44:21Z</dcterms:created>
  <dcterms:modified xsi:type="dcterms:W3CDTF">2017-06-05T02:25:54Z</dcterms:modified>
</cp:coreProperties>
</file>