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</p:sldIdLst>
  <p:sldSz cx="9144000" cy="6858000" type="screen4x3"/>
  <p:notesSz cx="6858000" cy="9144000"/>
  <p:embeddedFontLst>
    <p:embeddedFont>
      <p:font typeface="맑은 고딕" pitchFamily="50" charset="-127"/>
      <p:regular r:id="rId7"/>
      <p:bold r:id="rId8"/>
    </p:embeddedFont>
    <p:embeddedFont>
      <p:font typeface="KoPub돋움체 Light" pitchFamily="18" charset="-127"/>
      <p:regular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2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8058-B0DD-4877-A5ED-6CE86DDB245D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942F-C415-4CC3-8C9C-1DC2A05D4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85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8058-B0DD-4877-A5ED-6CE86DDB245D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942F-C415-4CC3-8C9C-1DC2A05D4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8058-B0DD-4877-A5ED-6CE86DDB245D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942F-C415-4CC3-8C9C-1DC2A05D4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52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8058-B0DD-4877-A5ED-6CE86DDB245D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942F-C415-4CC3-8C9C-1DC2A05D4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5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8058-B0DD-4877-A5ED-6CE86DDB245D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942F-C415-4CC3-8C9C-1DC2A05D4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9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8058-B0DD-4877-A5ED-6CE86DDB245D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942F-C415-4CC3-8C9C-1DC2A05D4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8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8058-B0DD-4877-A5ED-6CE86DDB245D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942F-C415-4CC3-8C9C-1DC2A05D4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7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8058-B0DD-4877-A5ED-6CE86DDB245D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942F-C415-4CC3-8C9C-1DC2A05D4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76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8058-B0DD-4877-A5ED-6CE86DDB245D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942F-C415-4CC3-8C9C-1DC2A05D4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8058-B0DD-4877-A5ED-6CE86DDB245D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942F-C415-4CC3-8C9C-1DC2A05D4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98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8058-B0DD-4877-A5ED-6CE86DDB245D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942F-C415-4CC3-8C9C-1DC2A05D4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36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8058-B0DD-4877-A5ED-6CE86DDB245D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C942F-C415-4CC3-8C9C-1DC2A05D4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12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000" smtClean="0">
                <a:latin typeface="KoPub돋움체 Light" pitchFamily="18" charset="-127"/>
                <a:ea typeface="KoPub돋움체 Light" pitchFamily="18" charset="-127"/>
              </a:rPr>
              <a:t>타마코</a:t>
            </a:r>
            <a:r>
              <a:rPr lang="ko-KR" altLang="en-US" sz="5000">
                <a:latin typeface="KoPub돋움체 Light" pitchFamily="18" charset="-127"/>
                <a:ea typeface="KoPub돋움체 Light" pitchFamily="18" charset="-127"/>
              </a:rPr>
              <a:t>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797152"/>
            <a:ext cx="6400800" cy="1752600"/>
          </a:xfrm>
        </p:spPr>
        <p:txBody>
          <a:bodyPr>
            <a:normAutofit/>
          </a:bodyPr>
          <a:lstStyle/>
          <a:p>
            <a:r>
              <a:rPr lang="ko-KR" altLang="en-US" sz="2500" smtClean="0">
                <a:solidFill>
                  <a:schemeClr val="tx1"/>
                </a:solidFill>
                <a:latin typeface="KoPub돋움체 Light" pitchFamily="18" charset="-127"/>
                <a:ea typeface="KoPub돋움체 Light" pitchFamily="18" charset="-127"/>
              </a:rPr>
              <a:t>페로페로 조</a:t>
            </a:r>
            <a:endParaRPr lang="en-US" altLang="ko-KR" sz="2500" smtClean="0">
              <a:solidFill>
                <a:schemeClr val="tx1"/>
              </a:solidFill>
              <a:latin typeface="KoPub돋움체 Light" pitchFamily="18" charset="-127"/>
              <a:ea typeface="KoPub돋움체 Light" pitchFamily="18" charset="-127"/>
            </a:endParaRPr>
          </a:p>
          <a:p>
            <a:r>
              <a:rPr lang="ko-KR" altLang="en-US" sz="2500" smtClean="0">
                <a:solidFill>
                  <a:schemeClr val="tx1"/>
                </a:solidFill>
                <a:latin typeface="KoPub돋움체 Light" pitchFamily="18" charset="-127"/>
                <a:ea typeface="KoPub돋움체 Light" pitchFamily="18" charset="-127"/>
              </a:rPr>
              <a:t>김민겸</a:t>
            </a:r>
            <a:r>
              <a:rPr lang="en-US" altLang="ko-KR" sz="2500" smtClean="0">
                <a:solidFill>
                  <a:schemeClr val="tx1"/>
                </a:solidFill>
                <a:latin typeface="KoPub돋움체 Light" pitchFamily="18" charset="-127"/>
                <a:ea typeface="KoPub돋움체 Light" pitchFamily="18" charset="-127"/>
              </a:rPr>
              <a:t>-</a:t>
            </a:r>
            <a:r>
              <a:rPr lang="ko-KR" altLang="en-US" sz="2500" smtClean="0">
                <a:solidFill>
                  <a:schemeClr val="tx1"/>
                </a:solidFill>
                <a:latin typeface="KoPub돋움체 Light" pitchFamily="18" charset="-127"/>
                <a:ea typeface="KoPub돋움체 Light" pitchFamily="18" charset="-127"/>
              </a:rPr>
              <a:t>김태균</a:t>
            </a:r>
            <a:r>
              <a:rPr lang="en-US" altLang="ko-KR" sz="2500" smtClean="0">
                <a:solidFill>
                  <a:schemeClr val="tx1"/>
                </a:solidFill>
                <a:latin typeface="KoPub돋움체 Light" pitchFamily="18" charset="-127"/>
                <a:ea typeface="KoPub돋움체 Light" pitchFamily="18" charset="-127"/>
              </a:rPr>
              <a:t>-</a:t>
            </a:r>
            <a:r>
              <a:rPr lang="ko-KR" altLang="en-US" sz="2500" smtClean="0">
                <a:solidFill>
                  <a:schemeClr val="tx1"/>
                </a:solidFill>
                <a:latin typeface="KoPub돋움체 Light" pitchFamily="18" charset="-127"/>
                <a:ea typeface="KoPub돋움체 Light" pitchFamily="18" charset="-127"/>
              </a:rPr>
              <a:t>송병현</a:t>
            </a:r>
            <a:endParaRPr lang="ko-KR" altLang="en-US" sz="2500">
              <a:solidFill>
                <a:schemeClr val="tx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86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cuments\카카오톡 받은 파일\스크린샷\03_he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40" y="620688"/>
            <a:ext cx="3194594" cy="567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23928" y="620688"/>
            <a:ext cx="4762872" cy="5679278"/>
          </a:xfrm>
        </p:spPr>
        <p:txBody>
          <a:bodyPr>
            <a:noAutofit/>
          </a:bodyPr>
          <a:lstStyle/>
          <a:p>
            <a:r>
              <a:rPr lang="ko-KR" altLang="en-US" sz="2300" smtClean="0">
                <a:latin typeface="KoPub돋움체 Light" pitchFamily="18" charset="-127"/>
                <a:ea typeface="KoPub돋움체 Light" pitchFamily="18" charset="-127"/>
              </a:rPr>
              <a:t>옆의 계란</a:t>
            </a:r>
            <a:r>
              <a:rPr lang="en-US" altLang="ko-KR" sz="2300" smtClean="0">
                <a:latin typeface="KoPub돋움체 Light" pitchFamily="18" charset="-127"/>
                <a:ea typeface="KoPub돋움체 Light" pitchFamily="18" charset="-127"/>
              </a:rPr>
              <a:t>(</a:t>
            </a:r>
            <a:r>
              <a:rPr lang="ko-KR" altLang="en-US" sz="2300" smtClean="0">
                <a:latin typeface="KoPub돋움체 Light" pitchFamily="18" charset="-127"/>
                <a:ea typeface="KoPub돋움체 Light" pitchFamily="18" charset="-127"/>
              </a:rPr>
              <a:t>타마</a:t>
            </a:r>
            <a:r>
              <a:rPr lang="en-US" altLang="ko-KR" sz="2300" smtClean="0">
                <a:latin typeface="KoPub돋움체 Light" pitchFamily="18" charset="-127"/>
                <a:ea typeface="KoPub돋움체 Light" pitchFamily="18" charset="-127"/>
              </a:rPr>
              <a:t>) </a:t>
            </a:r>
            <a:r>
              <a:rPr lang="ko-KR" altLang="en-US" sz="2300" smtClean="0">
                <a:latin typeface="KoPub돋움체 Light" pitchFamily="18" charset="-127"/>
                <a:ea typeface="KoPub돋움체 Light" pitchFamily="18" charset="-127"/>
              </a:rPr>
              <a:t>를 키우는 간단한 게임</a:t>
            </a:r>
            <a:r>
              <a:rPr lang="en-US" altLang="ko-KR" sz="2300" smtClean="0">
                <a:latin typeface="KoPub돋움체 Light" pitchFamily="18" charset="-127"/>
                <a:ea typeface="KoPub돋움체 Light" pitchFamily="18" charset="-127"/>
              </a:rPr>
              <a:t>.</a:t>
            </a:r>
            <a:br>
              <a:rPr lang="en-US" altLang="ko-KR" sz="2300" smtClean="0">
                <a:latin typeface="KoPub돋움체 Light" pitchFamily="18" charset="-127"/>
                <a:ea typeface="KoPub돋움체 Light" pitchFamily="18" charset="-127"/>
              </a:rPr>
            </a:br>
            <a:r>
              <a:rPr lang="en-US" altLang="ko-KR" sz="2300">
                <a:latin typeface="KoPub돋움체 Light" pitchFamily="18" charset="-127"/>
                <a:ea typeface="KoPub돋움체 Light" pitchFamily="18" charset="-127"/>
              </a:rPr>
              <a:t/>
            </a:r>
            <a:br>
              <a:rPr lang="en-US" altLang="ko-KR" sz="2300">
                <a:latin typeface="KoPub돋움체 Light" pitchFamily="18" charset="-127"/>
                <a:ea typeface="KoPub돋움체 Light" pitchFamily="18" charset="-127"/>
              </a:rPr>
            </a:br>
            <a:r>
              <a:rPr lang="ko-KR" altLang="en-US" sz="2300" smtClean="0">
                <a:latin typeface="KoPub돋움체 Light" pitchFamily="18" charset="-127"/>
                <a:ea typeface="KoPub돋움체 Light" pitchFamily="18" charset="-127"/>
              </a:rPr>
              <a:t>계란을 터치하면 관심도가 올라가며</a:t>
            </a:r>
            <a:r>
              <a:rPr lang="en-US" altLang="ko-KR" sz="2300" smtClean="0">
                <a:latin typeface="KoPub돋움체 Light" pitchFamily="18" charset="-127"/>
                <a:ea typeface="KoPub돋움체 Light" pitchFamily="18" charset="-127"/>
              </a:rPr>
              <a:t>,</a:t>
            </a:r>
            <a:br>
              <a:rPr lang="en-US" altLang="ko-KR" sz="2300" smtClean="0">
                <a:latin typeface="KoPub돋움체 Light" pitchFamily="18" charset="-127"/>
                <a:ea typeface="KoPub돋움체 Light" pitchFamily="18" charset="-127"/>
              </a:rPr>
            </a:br>
            <a:r>
              <a:rPr lang="ko-KR" altLang="en-US" sz="2300" smtClean="0">
                <a:latin typeface="KoPub돋움체 Light" pitchFamily="18" charset="-127"/>
                <a:ea typeface="KoPub돋움체 Light" pitchFamily="18" charset="-127"/>
              </a:rPr>
              <a:t>관심도가 일정량 이상 되었을 경우</a:t>
            </a:r>
            <a:r>
              <a:rPr lang="en-US" altLang="ko-KR" sz="2300" smtClean="0">
                <a:latin typeface="KoPub돋움체 Light" pitchFamily="18" charset="-127"/>
                <a:ea typeface="KoPub돋움체 Light" pitchFamily="18" charset="-127"/>
              </a:rPr>
              <a:t/>
            </a:r>
            <a:br>
              <a:rPr lang="en-US" altLang="ko-KR" sz="2300" smtClean="0">
                <a:latin typeface="KoPub돋움체 Light" pitchFamily="18" charset="-127"/>
                <a:ea typeface="KoPub돋움체 Light" pitchFamily="18" charset="-127"/>
              </a:rPr>
            </a:br>
            <a:r>
              <a:rPr lang="ko-KR" altLang="en-US" sz="2300" smtClean="0">
                <a:latin typeface="KoPub돋움체 Light" pitchFamily="18" charset="-127"/>
                <a:ea typeface="KoPub돋움체 Light" pitchFamily="18" charset="-127"/>
              </a:rPr>
              <a:t>레벨이 올라가며</a:t>
            </a:r>
            <a:r>
              <a:rPr lang="en-US" altLang="ko-KR" sz="2300" smtClean="0"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sz="2300" smtClean="0">
                <a:latin typeface="KoPub돋움체 Light" pitchFamily="18" charset="-127"/>
                <a:ea typeface="KoPub돋움체 Light" pitchFamily="18" charset="-127"/>
              </a:rPr>
              <a:t>일정 포인트를 획득</a:t>
            </a:r>
            <a:r>
              <a:rPr lang="en-US" altLang="ko-KR" sz="2300" smtClean="0">
                <a:latin typeface="KoPub돋움체 Light" pitchFamily="18" charset="-127"/>
                <a:ea typeface="KoPub돋움체 Light" pitchFamily="18" charset="-127"/>
              </a:rPr>
              <a:t>.</a:t>
            </a:r>
            <a:br>
              <a:rPr lang="en-US" altLang="ko-KR" sz="2300" smtClean="0">
                <a:latin typeface="KoPub돋움체 Light" pitchFamily="18" charset="-127"/>
                <a:ea typeface="KoPub돋움체 Light" pitchFamily="18" charset="-127"/>
              </a:rPr>
            </a:br>
            <a:r>
              <a:rPr lang="en-US" altLang="ko-KR" sz="2300" smtClean="0">
                <a:latin typeface="KoPub돋움체 Light" pitchFamily="18" charset="-127"/>
                <a:ea typeface="KoPub돋움체 Light" pitchFamily="18" charset="-127"/>
              </a:rPr>
              <a:t>* </a:t>
            </a:r>
            <a:r>
              <a:rPr lang="ko-KR" altLang="en-US" sz="2300" smtClean="0">
                <a:latin typeface="KoPub돋움체 Light" pitchFamily="18" charset="-127"/>
                <a:ea typeface="KoPub돋움체 Light" pitchFamily="18" charset="-127"/>
              </a:rPr>
              <a:t>터치 시에도 가끔 획득</a:t>
            </a:r>
            <a:r>
              <a:rPr lang="en-US" altLang="ko-KR" sz="2000">
                <a:latin typeface="KoPub돋움체 Light" pitchFamily="18" charset="-127"/>
                <a:ea typeface="KoPub돋움체 Light" pitchFamily="18" charset="-127"/>
              </a:rPr>
              <a:t/>
            </a:r>
            <a:br>
              <a:rPr lang="en-US" altLang="ko-KR" sz="2000">
                <a:latin typeface="KoPub돋움체 Light" pitchFamily="18" charset="-127"/>
                <a:ea typeface="KoPub돋움체 Light" pitchFamily="18" charset="-127"/>
              </a:rPr>
            </a:br>
            <a:endParaRPr lang="ko-KR" altLang="en-US" sz="2000">
              <a:latin typeface="KoPub돋움체 Light" pitchFamily="18" charset="-127"/>
              <a:ea typeface="KoPub돋움체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96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cuments\카카오톡 받은 파일\스크린샷\03_he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40" y="620688"/>
            <a:ext cx="3194594" cy="567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23928" y="620688"/>
            <a:ext cx="4762872" cy="5679278"/>
          </a:xfrm>
        </p:spPr>
        <p:txBody>
          <a:bodyPr>
            <a:noAutofit/>
          </a:bodyPr>
          <a:lstStyle/>
          <a:p>
            <a:r>
              <a:rPr lang="ko-KR" altLang="en-US" sz="2500" smtClean="0">
                <a:latin typeface="KoPub돋움체 Light" pitchFamily="18" charset="-127"/>
                <a:ea typeface="KoPub돋움체 Light" pitchFamily="18" charset="-127"/>
              </a:rPr>
              <a:t>포인트는 스킬 강화에 사용</a:t>
            </a:r>
            <a:r>
              <a:rPr lang="en-US" altLang="ko-KR" sz="2500" smtClean="0">
                <a:latin typeface="KoPub돋움체 Light" pitchFamily="18" charset="-127"/>
                <a:ea typeface="KoPub돋움체 Light" pitchFamily="18" charset="-127"/>
              </a:rPr>
              <a:t> </a:t>
            </a:r>
            <a:r>
              <a:rPr lang="ko-KR" altLang="en-US" sz="2500" smtClean="0">
                <a:latin typeface="KoPub돋움체 Light" pitchFamily="18" charset="-127"/>
                <a:ea typeface="KoPub돋움체 Light" pitchFamily="18" charset="-127"/>
              </a:rPr>
              <a:t>가능</a:t>
            </a:r>
            <a:r>
              <a:rPr lang="en-US" altLang="ko-KR" sz="2500" smtClean="0">
                <a:latin typeface="KoPub돋움체 Light" pitchFamily="18" charset="-127"/>
                <a:ea typeface="KoPub돋움체 Light" pitchFamily="18" charset="-127"/>
              </a:rPr>
              <a:t>.</a:t>
            </a:r>
            <a:br>
              <a:rPr lang="en-US" altLang="ko-KR" sz="2500" smtClean="0">
                <a:latin typeface="KoPub돋움체 Light" pitchFamily="18" charset="-127"/>
                <a:ea typeface="KoPub돋움체 Light" pitchFamily="18" charset="-127"/>
              </a:rPr>
            </a:br>
            <a:r>
              <a:rPr lang="en-US" altLang="ko-KR" sz="2500">
                <a:latin typeface="KoPub돋움체 Light" pitchFamily="18" charset="-127"/>
                <a:ea typeface="KoPub돋움체 Light" pitchFamily="18" charset="-127"/>
              </a:rPr>
              <a:t/>
            </a:r>
            <a:br>
              <a:rPr lang="en-US" altLang="ko-KR" sz="2500">
                <a:latin typeface="KoPub돋움체 Light" pitchFamily="18" charset="-127"/>
                <a:ea typeface="KoPub돋움체 Light" pitchFamily="18" charset="-127"/>
              </a:rPr>
            </a:br>
            <a:r>
              <a:rPr lang="ko-KR" altLang="en-US" sz="2500" smtClean="0">
                <a:latin typeface="KoPub돋움체 Light" pitchFamily="18" charset="-127"/>
                <a:ea typeface="KoPub돋움체 Light" pitchFamily="18" charset="-127"/>
              </a:rPr>
              <a:t>각각 스킬이 요구하는 포인트를</a:t>
            </a:r>
            <a:r>
              <a:rPr lang="en-US" altLang="ko-KR" sz="2500" smtClean="0">
                <a:latin typeface="KoPub돋움체 Light" pitchFamily="18" charset="-127"/>
                <a:ea typeface="KoPub돋움체 Light" pitchFamily="18" charset="-127"/>
              </a:rPr>
              <a:t/>
            </a:r>
            <a:br>
              <a:rPr lang="en-US" altLang="ko-KR" sz="2500" smtClean="0">
                <a:latin typeface="KoPub돋움체 Light" pitchFamily="18" charset="-127"/>
                <a:ea typeface="KoPub돋움체 Light" pitchFamily="18" charset="-127"/>
              </a:rPr>
            </a:br>
            <a:r>
              <a:rPr lang="ko-KR" altLang="en-US" sz="2500" smtClean="0">
                <a:latin typeface="KoPub돋움체 Light" pitchFamily="18" charset="-127"/>
                <a:ea typeface="KoPub돋움체 Light" pitchFamily="18" charset="-127"/>
              </a:rPr>
              <a:t>소모하여</a:t>
            </a:r>
            <a:r>
              <a:rPr lang="en-US" altLang="ko-KR" sz="2500">
                <a:latin typeface="KoPub돋움체 Light" pitchFamily="18" charset="-127"/>
                <a:ea typeface="KoPub돋움체 Light" pitchFamily="18" charset="-127"/>
              </a:rPr>
              <a:t> </a:t>
            </a:r>
            <a:r>
              <a:rPr lang="ko-KR" altLang="en-US" sz="2500" smtClean="0">
                <a:latin typeface="KoPub돋움체 Light" pitchFamily="18" charset="-127"/>
                <a:ea typeface="KoPub돋움체 Light" pitchFamily="18" charset="-127"/>
              </a:rPr>
              <a:t>스킬 강화 가능</a:t>
            </a:r>
            <a:r>
              <a:rPr lang="en-US" altLang="ko-KR" sz="2500" smtClean="0">
                <a:latin typeface="KoPub돋움체 Light" pitchFamily="18" charset="-127"/>
                <a:ea typeface="KoPub돋움체 Light" pitchFamily="18" charset="-127"/>
              </a:rPr>
              <a:t>.</a:t>
            </a:r>
            <a:endParaRPr lang="ko-KR" altLang="en-US" sz="2500">
              <a:latin typeface="KoPub돋움체 Light" pitchFamily="18" charset="-127"/>
              <a:ea typeface="KoPub돋움체 Light" pitchFamily="18" charset="-127"/>
            </a:endParaRPr>
          </a:p>
        </p:txBody>
      </p:sp>
      <p:pic>
        <p:nvPicPr>
          <p:cNvPr id="3074" name="Picture 2" descr="C:\Users\samsung\Documents\카카오톡 받은 파일\스크린샷\04_ski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78" y="628737"/>
            <a:ext cx="3225910" cy="573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33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ocuments\카카오톡 받은 파일\스크린샷\03_he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40" y="620688"/>
            <a:ext cx="3194594" cy="567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23928" y="620688"/>
            <a:ext cx="4762872" cy="5679278"/>
          </a:xfrm>
        </p:spPr>
        <p:txBody>
          <a:bodyPr>
            <a:noAutofit/>
          </a:bodyPr>
          <a:lstStyle/>
          <a:p>
            <a:r>
              <a:rPr lang="ko-KR" altLang="en-US" sz="4000" smtClean="0">
                <a:latin typeface="KoPub돋움체 Light" pitchFamily="18" charset="-127"/>
                <a:ea typeface="KoPub돋움체 Light" pitchFamily="18" charset="-127"/>
              </a:rPr>
              <a:t>요로코롬</a:t>
            </a:r>
            <a:endParaRPr lang="ko-KR" altLang="en-US" sz="4000">
              <a:latin typeface="KoPub돋움체 Light" pitchFamily="18" charset="-127"/>
              <a:ea typeface="KoPub돋움체 Light" pitchFamily="18" charset="-127"/>
            </a:endParaRPr>
          </a:p>
        </p:txBody>
      </p:sp>
      <p:pic>
        <p:nvPicPr>
          <p:cNvPr id="4098" name="Picture 2" descr="C:\Users\samsung\Documents\카카오톡 받은 파일\스크린샷\05_skill_bu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61" y="636014"/>
            <a:ext cx="3185973" cy="566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33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195736" y="620688"/>
            <a:ext cx="4762872" cy="5679278"/>
          </a:xfrm>
        </p:spPr>
        <p:txBody>
          <a:bodyPr>
            <a:noAutofit/>
          </a:bodyPr>
          <a:lstStyle/>
          <a:p>
            <a:r>
              <a:rPr lang="ko-KR" altLang="en-US" sz="5000" smtClean="0">
                <a:latin typeface="KoPub돋움체 Light" pitchFamily="18" charset="-127"/>
                <a:ea typeface="KoPub돋움체 Light" pitchFamily="18" charset="-127"/>
              </a:rPr>
              <a:t>와 끝났다</a:t>
            </a:r>
            <a:endParaRPr lang="ko-KR" altLang="en-US" sz="5000">
              <a:latin typeface="KoPub돋움체 Light" pitchFamily="18" charset="-127"/>
              <a:ea typeface="KoPub돋움체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739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</Words>
  <Application>Microsoft Office PowerPoint</Application>
  <PresentationFormat>화면 슬라이드 쇼(4:3)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Arial</vt:lpstr>
      <vt:lpstr>맑은 고딕</vt:lpstr>
      <vt:lpstr>KoPub돋움체 Light</vt:lpstr>
      <vt:lpstr>Office 테마</vt:lpstr>
      <vt:lpstr>타마코키</vt:lpstr>
      <vt:lpstr>옆의 계란(타마) 를 키우는 간단한 게임.  계란을 터치하면 관심도가 올라가며, 관심도가 일정량 이상 되었을 경우 레벨이 올라가며, 일정 포인트를 획득. * 터치 시에도 가끔 획득 </vt:lpstr>
      <vt:lpstr>포인트는 스킬 강화에 사용 가능.  각각 스킬이 요구하는 포인트를 소모하여 스킬 강화 가능.</vt:lpstr>
      <vt:lpstr>요로코롬</vt:lpstr>
      <vt:lpstr>와 끝났다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타마코키</dc:title>
  <dc:creator>samsung</dc:creator>
  <cp:lastModifiedBy>samsung</cp:lastModifiedBy>
  <cp:revision>3</cp:revision>
  <dcterms:created xsi:type="dcterms:W3CDTF">2017-06-25T15:16:44Z</dcterms:created>
  <dcterms:modified xsi:type="dcterms:W3CDTF">2017-06-25T15:37:11Z</dcterms:modified>
</cp:coreProperties>
</file>