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67" r:id="rId2"/>
    <p:sldId id="269" r:id="rId3"/>
    <p:sldId id="270" r:id="rId4"/>
    <p:sldId id="272" r:id="rId5"/>
    <p:sldId id="257" r:id="rId6"/>
    <p:sldId id="258" r:id="rId7"/>
    <p:sldId id="271" r:id="rId8"/>
    <p:sldId id="273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CAAD9E-4C81-4E8E-969A-61022C619F4B}" v="2" dt="2020-11-12T01:33:26.184"/>
    <p1510:client id="{BCF704D4-0940-4BCE-A008-E047771D06EE}" v="5" dt="2020-11-12T02:06:29.700"/>
    <p1510:client id="{C23CC34A-5559-4E80-A40C-0549404050ED}" v="395" dt="2020-11-12T02:29:45.623"/>
    <p1510:client id="{D85E275E-D9FA-4B1E-8D63-87BE831230A9}" v="501" dt="2020-11-12T06:59:29.729"/>
    <p1510:client id="{DBBD3D9B-2227-46FF-A37D-F5C47C3613AF}" v="472" dt="2020-11-12T08:12:21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j mahmoud khawla" userId="055273eae2010888" providerId="Windows Live" clId="Web-{DBBD3D9B-2227-46FF-A37D-F5C47C3613AF}"/>
    <pc:docChg chg="addSld delSld modSld">
      <pc:chgData name="haj mahmoud khawla" userId="055273eae2010888" providerId="Windows Live" clId="Web-{DBBD3D9B-2227-46FF-A37D-F5C47C3613AF}" dt="2020-11-12T08:12:21.552" v="443" actId="20577"/>
      <pc:docMkLst>
        <pc:docMk/>
      </pc:docMkLst>
      <pc:sldChg chg="modSp">
        <pc:chgData name="haj mahmoud khawla" userId="055273eae2010888" providerId="Windows Live" clId="Web-{DBBD3D9B-2227-46FF-A37D-F5C47C3613AF}" dt="2020-11-12T06:51:29.711" v="6" actId="20577"/>
        <pc:sldMkLst>
          <pc:docMk/>
          <pc:sldMk cId="0" sldId="257"/>
        </pc:sldMkLst>
        <pc:spChg chg="mod">
          <ac:chgData name="haj mahmoud khawla" userId="055273eae2010888" providerId="Windows Live" clId="Web-{DBBD3D9B-2227-46FF-A37D-F5C47C3613AF}" dt="2020-11-12T06:51:29.711" v="6" actId="20577"/>
          <ac:spMkLst>
            <pc:docMk/>
            <pc:sldMk cId="0" sldId="257"/>
            <ac:spMk id="92" creationId="{00000000-0000-0000-0000-000000000000}"/>
          </ac:spMkLst>
        </pc:spChg>
      </pc:sldChg>
      <pc:sldChg chg="modNotes">
        <pc:chgData name="haj mahmoud khawla" userId="055273eae2010888" providerId="Windows Live" clId="Web-{DBBD3D9B-2227-46FF-A37D-F5C47C3613AF}" dt="2020-11-12T08:10:34.614" v="399"/>
        <pc:sldMkLst>
          <pc:docMk/>
          <pc:sldMk cId="0" sldId="258"/>
        </pc:sldMkLst>
      </pc:sldChg>
      <pc:sldChg chg="del">
        <pc:chgData name="haj mahmoud khawla" userId="055273eae2010888" providerId="Windows Live" clId="Web-{DBBD3D9B-2227-46FF-A37D-F5C47C3613AF}" dt="2020-11-12T08:10:57.817" v="400"/>
        <pc:sldMkLst>
          <pc:docMk/>
          <pc:sldMk cId="573096645" sldId="268"/>
        </pc:sldMkLst>
      </pc:sldChg>
      <pc:sldChg chg="delSp modSp">
        <pc:chgData name="haj mahmoud khawla" userId="055273eae2010888" providerId="Windows Live" clId="Web-{DBBD3D9B-2227-46FF-A37D-F5C47C3613AF}" dt="2020-11-12T06:56:01.805" v="20"/>
        <pc:sldMkLst>
          <pc:docMk/>
          <pc:sldMk cId="1512755170" sldId="269"/>
        </pc:sldMkLst>
        <pc:spChg chg="mod">
          <ac:chgData name="haj mahmoud khawla" userId="055273eae2010888" providerId="Windows Live" clId="Web-{DBBD3D9B-2227-46FF-A37D-F5C47C3613AF}" dt="2020-11-12T06:54:51.473" v="18" actId="20577"/>
          <ac:spMkLst>
            <pc:docMk/>
            <pc:sldMk cId="1512755170" sldId="269"/>
            <ac:spMk id="3" creationId="{971BA7E8-9C5E-40F6-805E-F7AE0FFCA322}"/>
          </ac:spMkLst>
        </pc:spChg>
        <pc:spChg chg="del mod">
          <ac:chgData name="haj mahmoud khawla" userId="055273eae2010888" providerId="Windows Live" clId="Web-{DBBD3D9B-2227-46FF-A37D-F5C47C3613AF}" dt="2020-11-12T06:56:01.805" v="20"/>
          <ac:spMkLst>
            <pc:docMk/>
            <pc:sldMk cId="1512755170" sldId="269"/>
            <ac:spMk id="4" creationId="{060BE610-7F35-4C03-AC7D-B75A15D05FBE}"/>
          </ac:spMkLst>
        </pc:spChg>
      </pc:sldChg>
      <pc:sldChg chg="addSp delSp modSp new">
        <pc:chgData name="haj mahmoud khawla" userId="055273eae2010888" providerId="Windows Live" clId="Web-{DBBD3D9B-2227-46FF-A37D-F5C47C3613AF}" dt="2020-11-12T07:14:53.733" v="398" actId="1076"/>
        <pc:sldMkLst>
          <pc:docMk/>
          <pc:sldMk cId="3724680122" sldId="271"/>
        </pc:sldMkLst>
        <pc:spChg chg="mod">
          <ac:chgData name="haj mahmoud khawla" userId="055273eae2010888" providerId="Windows Live" clId="Web-{DBBD3D9B-2227-46FF-A37D-F5C47C3613AF}" dt="2020-11-12T06:58:21.564" v="68" actId="20577"/>
          <ac:spMkLst>
            <pc:docMk/>
            <pc:sldMk cId="3724680122" sldId="271"/>
            <ac:spMk id="2" creationId="{4F956FCC-E52D-4B00-AFC3-CA0F2352B678}"/>
          </ac:spMkLst>
        </pc:spChg>
        <pc:graphicFrameChg chg="add del mod modGraphic">
          <ac:chgData name="haj mahmoud khawla" userId="055273eae2010888" providerId="Windows Live" clId="Web-{DBBD3D9B-2227-46FF-A37D-F5C47C3613AF}" dt="2020-11-12T07:06:34.859" v="128"/>
          <ac:graphicFrameMkLst>
            <pc:docMk/>
            <pc:sldMk cId="3724680122" sldId="271"/>
            <ac:graphicFrameMk id="5" creationId="{3D8F3F01-2CF2-4767-95C9-70D5DD02B600}"/>
          </ac:graphicFrameMkLst>
        </pc:graphicFrameChg>
        <pc:graphicFrameChg chg="add del mod modGraphic">
          <ac:chgData name="haj mahmoud khawla" userId="055273eae2010888" providerId="Windows Live" clId="Web-{DBBD3D9B-2227-46FF-A37D-F5C47C3613AF}" dt="2020-11-12T07:06:31.250" v="126"/>
          <ac:graphicFrameMkLst>
            <pc:docMk/>
            <pc:sldMk cId="3724680122" sldId="271"/>
            <ac:graphicFrameMk id="6" creationId="{7E3F2537-8EB5-4319-B422-BA592325053B}"/>
          </ac:graphicFrameMkLst>
        </pc:graphicFrameChg>
        <pc:graphicFrameChg chg="add del mod modGraphic">
          <ac:chgData name="haj mahmoud khawla" userId="055273eae2010888" providerId="Windows Live" clId="Web-{DBBD3D9B-2227-46FF-A37D-F5C47C3613AF}" dt="2020-11-12T07:07:24.784" v="161"/>
          <ac:graphicFrameMkLst>
            <pc:docMk/>
            <pc:sldMk cId="3724680122" sldId="271"/>
            <ac:graphicFrameMk id="7" creationId="{2F95B98C-208C-4CFD-A345-8B273DC3364F}"/>
          </ac:graphicFrameMkLst>
        </pc:graphicFrameChg>
        <pc:graphicFrameChg chg="add mod modGraphic">
          <ac:chgData name="haj mahmoud khawla" userId="055273eae2010888" providerId="Windows Live" clId="Web-{DBBD3D9B-2227-46FF-A37D-F5C47C3613AF}" dt="2020-11-12T07:14:02.965" v="394"/>
          <ac:graphicFrameMkLst>
            <pc:docMk/>
            <pc:sldMk cId="3724680122" sldId="271"/>
            <ac:graphicFrameMk id="8" creationId="{8A71D3F9-D6E1-41C1-B30D-7B58F667D311}"/>
          </ac:graphicFrameMkLst>
        </pc:graphicFrameChg>
        <pc:picChg chg="add mod">
          <ac:chgData name="haj mahmoud khawla" userId="055273eae2010888" providerId="Windows Live" clId="Web-{DBBD3D9B-2227-46FF-A37D-F5C47C3613AF}" dt="2020-11-12T07:03:23.020" v="95" actId="1076"/>
          <ac:picMkLst>
            <pc:docMk/>
            <pc:sldMk cId="3724680122" sldId="271"/>
            <ac:picMk id="4" creationId="{527C7411-3872-457E-B4E2-B26C174F5668}"/>
          </ac:picMkLst>
        </pc:picChg>
        <pc:picChg chg="add mod">
          <ac:chgData name="haj mahmoud khawla" userId="055273eae2010888" providerId="Windows Live" clId="Web-{DBBD3D9B-2227-46FF-A37D-F5C47C3613AF}" dt="2020-11-12T07:14:23.903" v="396" actId="1076"/>
          <ac:picMkLst>
            <pc:docMk/>
            <pc:sldMk cId="3724680122" sldId="271"/>
            <ac:picMk id="9" creationId="{6F85173B-8857-4088-A602-13274A7466DE}"/>
          </ac:picMkLst>
        </pc:picChg>
        <pc:picChg chg="add mod">
          <ac:chgData name="haj mahmoud khawla" userId="055273eae2010888" providerId="Windows Live" clId="Web-{DBBD3D9B-2227-46FF-A37D-F5C47C3613AF}" dt="2020-11-12T07:14:53.733" v="398" actId="1076"/>
          <ac:picMkLst>
            <pc:docMk/>
            <pc:sldMk cId="3724680122" sldId="271"/>
            <ac:picMk id="10" creationId="{9CAE530D-6E58-4D28-8F48-8FC793BD0E6B}"/>
          </ac:picMkLst>
        </pc:picChg>
      </pc:sldChg>
      <pc:sldChg chg="delSp modSp new">
        <pc:chgData name="haj mahmoud khawla" userId="055273eae2010888" providerId="Windows Live" clId="Web-{DBBD3D9B-2227-46FF-A37D-F5C47C3613AF}" dt="2020-11-12T08:12:21.552" v="443" actId="20577"/>
        <pc:sldMkLst>
          <pc:docMk/>
          <pc:sldMk cId="467289456" sldId="273"/>
        </pc:sldMkLst>
        <pc:spChg chg="del mod">
          <ac:chgData name="haj mahmoud khawla" userId="055273eae2010888" providerId="Windows Live" clId="Web-{DBBD3D9B-2227-46FF-A37D-F5C47C3613AF}" dt="2020-11-12T08:12:17.817" v="441"/>
          <ac:spMkLst>
            <pc:docMk/>
            <pc:sldMk cId="467289456" sldId="273"/>
            <ac:spMk id="2" creationId="{32503481-62DD-4613-8FD1-BB016C1F7484}"/>
          </ac:spMkLst>
        </pc:spChg>
        <pc:spChg chg="mod">
          <ac:chgData name="haj mahmoud khawla" userId="055273eae2010888" providerId="Windows Live" clId="Web-{DBBD3D9B-2227-46FF-A37D-F5C47C3613AF}" dt="2020-11-12T08:12:21.552" v="443" actId="20577"/>
          <ac:spMkLst>
            <pc:docMk/>
            <pc:sldMk cId="467289456" sldId="273"/>
            <ac:spMk id="3" creationId="{7659210B-69AD-4A7B-8955-928DA31F2240}"/>
          </ac:spMkLst>
        </pc:spChg>
      </pc:sldChg>
    </pc:docChg>
  </pc:docChgLst>
  <pc:docChgLst>
    <pc:chgData name="Guest User" providerId="Windows Live" clId="Web-{BCF704D4-0940-4BCE-A008-E047771D06EE}"/>
    <pc:docChg chg="modSld">
      <pc:chgData name="Guest User" userId="" providerId="Windows Live" clId="Web-{BCF704D4-0940-4BCE-A008-E047771D06EE}" dt="2020-11-12T02:06:29.700" v="3"/>
      <pc:docMkLst>
        <pc:docMk/>
      </pc:docMkLst>
      <pc:sldChg chg="addSp delSp modSp">
        <pc:chgData name="Guest User" userId="" providerId="Windows Live" clId="Web-{BCF704D4-0940-4BCE-A008-E047771D06EE}" dt="2020-11-12T02:06:29.700" v="3"/>
        <pc:sldMkLst>
          <pc:docMk/>
          <pc:sldMk cId="1572504299" sldId="267"/>
        </pc:sldMkLst>
        <pc:picChg chg="add del mod">
          <ac:chgData name="Guest User" userId="" providerId="Windows Live" clId="Web-{BCF704D4-0940-4BCE-A008-E047771D06EE}" dt="2020-11-12T02:06:29.700" v="3"/>
          <ac:picMkLst>
            <pc:docMk/>
            <pc:sldMk cId="1572504299" sldId="267"/>
            <ac:picMk id="4" creationId="{443DCF57-FF37-4508-B5B1-ECCD174FA685}"/>
          </ac:picMkLst>
        </pc:picChg>
      </pc:sldChg>
    </pc:docChg>
  </pc:docChgLst>
  <pc:docChgLst>
    <pc:chgData name="haj mahmoud khawla" userId="055273eae2010888" providerId="Windows Live" clId="Web-{C23CC34A-5559-4E80-A40C-0549404050ED}"/>
    <pc:docChg chg="addSld modSld">
      <pc:chgData name="haj mahmoud khawla" userId="055273eae2010888" providerId="Windows Live" clId="Web-{C23CC34A-5559-4E80-A40C-0549404050ED}" dt="2020-11-12T02:29:45.623" v="392" actId="20577"/>
      <pc:docMkLst>
        <pc:docMk/>
      </pc:docMkLst>
      <pc:sldChg chg="modSp">
        <pc:chgData name="haj mahmoud khawla" userId="055273eae2010888" providerId="Windows Live" clId="Web-{C23CC34A-5559-4E80-A40C-0549404050ED}" dt="2020-11-12T02:29:45.623" v="392" actId="20577"/>
        <pc:sldMkLst>
          <pc:docMk/>
          <pc:sldMk cId="0" sldId="257"/>
        </pc:sldMkLst>
        <pc:spChg chg="mod">
          <ac:chgData name="haj mahmoud khawla" userId="055273eae2010888" providerId="Windows Live" clId="Web-{C23CC34A-5559-4E80-A40C-0549404050ED}" dt="2020-11-12T02:29:45.623" v="392" actId="20577"/>
          <ac:spMkLst>
            <pc:docMk/>
            <pc:sldMk cId="0" sldId="257"/>
            <ac:spMk id="92" creationId="{00000000-0000-0000-0000-000000000000}"/>
          </ac:spMkLst>
        </pc:spChg>
      </pc:sldChg>
      <pc:sldChg chg="modSp">
        <pc:chgData name="haj mahmoud khawla" userId="055273eae2010888" providerId="Windows Live" clId="Web-{C23CC34A-5559-4E80-A40C-0549404050ED}" dt="2020-11-12T02:29:39.154" v="391" actId="20577"/>
        <pc:sldMkLst>
          <pc:docMk/>
          <pc:sldMk cId="0" sldId="258"/>
        </pc:sldMkLst>
        <pc:spChg chg="mod">
          <ac:chgData name="haj mahmoud khawla" userId="055273eae2010888" providerId="Windows Live" clId="Web-{C23CC34A-5559-4E80-A40C-0549404050ED}" dt="2020-11-12T02:29:39.154" v="391" actId="20577"/>
          <ac:spMkLst>
            <pc:docMk/>
            <pc:sldMk cId="0" sldId="258"/>
            <ac:spMk id="3" creationId="{5BFD3F85-3AC7-46AF-8DED-66E52F751545}"/>
          </ac:spMkLst>
        </pc:spChg>
      </pc:sldChg>
      <pc:sldChg chg="modSp">
        <pc:chgData name="haj mahmoud khawla" userId="055273eae2010888" providerId="Windows Live" clId="Web-{C23CC34A-5559-4E80-A40C-0549404050ED}" dt="2020-11-12T02:10:14.178" v="200" actId="20577"/>
        <pc:sldMkLst>
          <pc:docMk/>
          <pc:sldMk cId="1572504299" sldId="267"/>
        </pc:sldMkLst>
        <pc:spChg chg="mod">
          <ac:chgData name="haj mahmoud khawla" userId="055273eae2010888" providerId="Windows Live" clId="Web-{C23CC34A-5559-4E80-A40C-0549404050ED}" dt="2020-11-12T01:48:46.312" v="105" actId="20577"/>
          <ac:spMkLst>
            <pc:docMk/>
            <pc:sldMk cId="1572504299" sldId="267"/>
            <ac:spMk id="2" creationId="{903780EE-C9BC-4ED2-B257-0A4F707DC2D9}"/>
          </ac:spMkLst>
        </pc:spChg>
        <pc:spChg chg="mod">
          <ac:chgData name="haj mahmoud khawla" userId="055273eae2010888" providerId="Windows Live" clId="Web-{C23CC34A-5559-4E80-A40C-0549404050ED}" dt="2020-11-12T02:10:14.178" v="200" actId="20577"/>
          <ac:spMkLst>
            <pc:docMk/>
            <pc:sldMk cId="1572504299" sldId="267"/>
            <ac:spMk id="3" creationId="{4C9D937D-EA22-4B3E-8790-49BE10B51B40}"/>
          </ac:spMkLst>
        </pc:spChg>
      </pc:sldChg>
      <pc:sldChg chg="addSp delSp modSp new modNotes">
        <pc:chgData name="haj mahmoud khawla" userId="055273eae2010888" providerId="Windows Live" clId="Web-{C23CC34A-5559-4E80-A40C-0549404050ED}" dt="2020-11-12T02:07:21.188" v="119" actId="20577"/>
        <pc:sldMkLst>
          <pc:docMk/>
          <pc:sldMk cId="1512755170" sldId="269"/>
        </pc:sldMkLst>
        <pc:spChg chg="mod">
          <ac:chgData name="haj mahmoud khawla" userId="055273eae2010888" providerId="Windows Live" clId="Web-{C23CC34A-5559-4E80-A40C-0549404050ED}" dt="2020-11-12T01:36:59.006" v="44" actId="20577"/>
          <ac:spMkLst>
            <pc:docMk/>
            <pc:sldMk cId="1512755170" sldId="269"/>
            <ac:spMk id="2" creationId="{F2BF69E2-A2DB-4F06-85AB-3C1B539753B5}"/>
          </ac:spMkLst>
        </pc:spChg>
        <pc:spChg chg="mod">
          <ac:chgData name="haj mahmoud khawla" userId="055273eae2010888" providerId="Windows Live" clId="Web-{C23CC34A-5559-4E80-A40C-0549404050ED}" dt="2020-11-12T02:07:21.188" v="119" actId="20577"/>
          <ac:spMkLst>
            <pc:docMk/>
            <pc:sldMk cId="1512755170" sldId="269"/>
            <ac:spMk id="3" creationId="{971BA7E8-9C5E-40F6-805E-F7AE0FFCA322}"/>
          </ac:spMkLst>
        </pc:spChg>
        <pc:picChg chg="add del mod">
          <ac:chgData name="haj mahmoud khawla" userId="055273eae2010888" providerId="Windows Live" clId="Web-{C23CC34A-5559-4E80-A40C-0549404050ED}" dt="2020-11-12T01:57:37.625" v="113"/>
          <ac:picMkLst>
            <pc:docMk/>
            <pc:sldMk cId="1512755170" sldId="269"/>
            <ac:picMk id="4" creationId="{B781B384-37A0-4EF6-A3FA-D2E995D53542}"/>
          </ac:picMkLst>
        </pc:picChg>
        <pc:picChg chg="add mod">
          <ac:chgData name="haj mahmoud khawla" userId="055273eae2010888" providerId="Windows Live" clId="Web-{C23CC34A-5559-4E80-A40C-0549404050ED}" dt="2020-11-12T01:57:43.953" v="115" actId="1076"/>
          <ac:picMkLst>
            <pc:docMk/>
            <pc:sldMk cId="1512755170" sldId="269"/>
            <ac:picMk id="5" creationId="{B2D0E1B0-FAD8-4C0A-B4E9-0E9C190E7A85}"/>
          </ac:picMkLst>
        </pc:picChg>
      </pc:sldChg>
      <pc:sldChg chg="addSp modSp new">
        <pc:chgData name="haj mahmoud khawla" userId="055273eae2010888" providerId="Windows Live" clId="Web-{C23CC34A-5559-4E80-A40C-0549404050ED}" dt="2020-11-12T01:56:43.093" v="112" actId="1076"/>
        <pc:sldMkLst>
          <pc:docMk/>
          <pc:sldMk cId="2827943077" sldId="270"/>
        </pc:sldMkLst>
        <pc:spChg chg="mod">
          <ac:chgData name="haj mahmoud khawla" userId="055273eae2010888" providerId="Windows Live" clId="Web-{C23CC34A-5559-4E80-A40C-0549404050ED}" dt="2020-11-12T01:45:25.843" v="89" actId="20577"/>
          <ac:spMkLst>
            <pc:docMk/>
            <pc:sldMk cId="2827943077" sldId="270"/>
            <ac:spMk id="2" creationId="{F03E7A67-DCBB-41BE-8C28-E283C56411AA}"/>
          </ac:spMkLst>
        </pc:spChg>
        <pc:spChg chg="mod">
          <ac:chgData name="haj mahmoud khawla" userId="055273eae2010888" providerId="Windows Live" clId="Web-{C23CC34A-5559-4E80-A40C-0549404050ED}" dt="2020-11-12T01:55:08.765" v="110" actId="20577"/>
          <ac:spMkLst>
            <pc:docMk/>
            <pc:sldMk cId="2827943077" sldId="270"/>
            <ac:spMk id="3" creationId="{124927CA-C314-47ED-BE56-DEE451B3ED99}"/>
          </ac:spMkLst>
        </pc:spChg>
        <pc:picChg chg="add mod">
          <ac:chgData name="haj mahmoud khawla" userId="055273eae2010888" providerId="Windows Live" clId="Web-{C23CC34A-5559-4E80-A40C-0549404050ED}" dt="2020-11-12T01:56:43.093" v="112" actId="1076"/>
          <ac:picMkLst>
            <pc:docMk/>
            <pc:sldMk cId="2827943077" sldId="270"/>
            <ac:picMk id="4" creationId="{B5155615-836A-4E2C-A985-D4E813518FB6}"/>
          </ac:picMkLst>
        </pc:picChg>
      </pc:sldChg>
    </pc:docChg>
  </pc:docChgLst>
  <pc:docChgLst>
    <pc:chgData name="rami cherif" userId="30562ed743955ac7" providerId="Windows Live" clId="Web-{64CAAD9E-4C81-4E8E-969A-61022C619F4B}"/>
    <pc:docChg chg="sldOrd">
      <pc:chgData name="rami cherif" userId="30562ed743955ac7" providerId="Windows Live" clId="Web-{64CAAD9E-4C81-4E8E-969A-61022C619F4B}" dt="2020-11-12T01:33:26.184" v="1"/>
      <pc:docMkLst>
        <pc:docMk/>
      </pc:docMkLst>
      <pc:sldChg chg="ord">
        <pc:chgData name="rami cherif" userId="30562ed743955ac7" providerId="Windows Live" clId="Web-{64CAAD9E-4C81-4E8E-969A-61022C619F4B}" dt="2020-11-12T01:33:26.184" v="1"/>
        <pc:sldMkLst>
          <pc:docMk/>
          <pc:sldMk cId="0" sldId="257"/>
        </pc:sldMkLst>
      </pc:sldChg>
      <pc:sldChg chg="ord">
        <pc:chgData name="rami cherif" userId="30562ed743955ac7" providerId="Windows Live" clId="Web-{64CAAD9E-4C81-4E8E-969A-61022C619F4B}" dt="2020-11-12T01:33:22.168" v="0"/>
        <pc:sldMkLst>
          <pc:docMk/>
          <pc:sldMk cId="0" sldId="258"/>
        </pc:sldMkLst>
      </pc:sldChg>
    </pc:docChg>
  </pc:docChgLst>
  <pc:docChgLst>
    <pc:chgData name="Guest User" providerId="Windows Live" clId="Web-{D85E275E-D9FA-4B1E-8D63-87BE831230A9}"/>
    <pc:docChg chg="addSld modSld sldOrd">
      <pc:chgData name="Guest User" userId="" providerId="Windows Live" clId="Web-{D85E275E-D9FA-4B1E-8D63-87BE831230A9}" dt="2020-11-12T06:59:28.182" v="495" actId="20577"/>
      <pc:docMkLst>
        <pc:docMk/>
      </pc:docMkLst>
      <pc:sldChg chg="modSp">
        <pc:chgData name="Guest User" userId="" providerId="Windows Live" clId="Web-{D85E275E-D9FA-4B1E-8D63-87BE831230A9}" dt="2020-11-12T06:50:21.293" v="177" actId="20577"/>
        <pc:sldMkLst>
          <pc:docMk/>
          <pc:sldMk cId="0" sldId="257"/>
        </pc:sldMkLst>
        <pc:spChg chg="mod">
          <ac:chgData name="Guest User" userId="" providerId="Windows Live" clId="Web-{D85E275E-D9FA-4B1E-8D63-87BE831230A9}" dt="2020-11-12T06:45:57.021" v="40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Guest User" userId="" providerId="Windows Live" clId="Web-{D85E275E-D9FA-4B1E-8D63-87BE831230A9}" dt="2020-11-12T06:50:21.293" v="177" actId="20577"/>
          <ac:spMkLst>
            <pc:docMk/>
            <pc:sldMk cId="0" sldId="257"/>
            <ac:spMk id="92" creationId="{00000000-0000-0000-0000-000000000000}"/>
          </ac:spMkLst>
        </pc:spChg>
      </pc:sldChg>
      <pc:sldChg chg="modSp">
        <pc:chgData name="Guest User" userId="" providerId="Windows Live" clId="Web-{D85E275E-D9FA-4B1E-8D63-87BE831230A9}" dt="2020-11-12T06:57:47.883" v="423" actId="20577"/>
        <pc:sldMkLst>
          <pc:docMk/>
          <pc:sldMk cId="0" sldId="258"/>
        </pc:sldMkLst>
        <pc:spChg chg="mod">
          <ac:chgData name="Guest User" userId="" providerId="Windows Live" clId="Web-{D85E275E-D9FA-4B1E-8D63-87BE831230A9}" dt="2020-11-12T06:53:42.814" v="376" actId="20577"/>
          <ac:spMkLst>
            <pc:docMk/>
            <pc:sldMk cId="0" sldId="258"/>
            <ac:spMk id="3" creationId="{5BFD3F85-3AC7-46AF-8DED-66E52F751545}"/>
          </ac:spMkLst>
        </pc:spChg>
        <pc:spChg chg="mod">
          <ac:chgData name="Guest User" userId="" providerId="Windows Live" clId="Web-{D85E275E-D9FA-4B1E-8D63-87BE831230A9}" dt="2020-11-12T06:57:47.883" v="423" actId="20577"/>
          <ac:spMkLst>
            <pc:docMk/>
            <pc:sldMk cId="0" sldId="258"/>
            <ac:spMk id="98" creationId="{00000000-0000-0000-0000-000000000000}"/>
          </ac:spMkLst>
        </pc:spChg>
      </pc:sldChg>
      <pc:sldChg chg="modSp">
        <pc:chgData name="Guest User" userId="" providerId="Windows Live" clId="Web-{D85E275E-D9FA-4B1E-8D63-87BE831230A9}" dt="2020-11-12T06:45:42.068" v="33" actId="20577"/>
        <pc:sldMkLst>
          <pc:docMk/>
          <pc:sldMk cId="1572504299" sldId="267"/>
        </pc:sldMkLst>
        <pc:spChg chg="mod">
          <ac:chgData name="Guest User" userId="" providerId="Windows Live" clId="Web-{D85E275E-D9FA-4B1E-8D63-87BE831230A9}" dt="2020-11-12T06:45:42.068" v="33" actId="20577"/>
          <ac:spMkLst>
            <pc:docMk/>
            <pc:sldMk cId="1572504299" sldId="267"/>
            <ac:spMk id="2" creationId="{903780EE-C9BC-4ED2-B257-0A4F707DC2D9}"/>
          </ac:spMkLst>
        </pc:spChg>
        <pc:spChg chg="mod">
          <ac:chgData name="Guest User" userId="" providerId="Windows Live" clId="Web-{D85E275E-D9FA-4B1E-8D63-87BE831230A9}" dt="2020-11-12T06:45:29.005" v="30" actId="1076"/>
          <ac:spMkLst>
            <pc:docMk/>
            <pc:sldMk cId="1572504299" sldId="267"/>
            <ac:spMk id="3" creationId="{4C9D937D-EA22-4B3E-8790-49BE10B51B40}"/>
          </ac:spMkLst>
        </pc:spChg>
      </pc:sldChg>
      <pc:sldChg chg="delSp">
        <pc:chgData name="Guest User" userId="" providerId="Windows Live" clId="Web-{D85E275E-D9FA-4B1E-8D63-87BE831230A9}" dt="2020-11-12T06:56:01.896" v="409"/>
        <pc:sldMkLst>
          <pc:docMk/>
          <pc:sldMk cId="573096645" sldId="268"/>
        </pc:sldMkLst>
        <pc:spChg chg="del">
          <ac:chgData name="Guest User" userId="" providerId="Windows Live" clId="Web-{D85E275E-D9FA-4B1E-8D63-87BE831230A9}" dt="2020-11-12T06:56:01.896" v="409"/>
          <ac:spMkLst>
            <pc:docMk/>
            <pc:sldMk cId="573096645" sldId="268"/>
            <ac:spMk id="3" creationId="{85CEAAFC-C499-4712-9A19-03609F10BA97}"/>
          </ac:spMkLst>
        </pc:spChg>
      </pc:sldChg>
      <pc:sldChg chg="addSp delSp modSp">
        <pc:chgData name="Guest User" userId="" providerId="Windows Live" clId="Web-{D85E275E-D9FA-4B1E-8D63-87BE831230A9}" dt="2020-11-12T06:55:30.567" v="408"/>
        <pc:sldMkLst>
          <pc:docMk/>
          <pc:sldMk cId="1512755170" sldId="269"/>
        </pc:sldMkLst>
        <pc:spChg chg="add">
          <ac:chgData name="Guest User" userId="" providerId="Windows Live" clId="Web-{D85E275E-D9FA-4B1E-8D63-87BE831230A9}" dt="2020-11-12T06:54:45.128" v="377"/>
          <ac:spMkLst>
            <pc:docMk/>
            <pc:sldMk cId="1512755170" sldId="269"/>
            <ac:spMk id="4" creationId="{060BE610-7F35-4C03-AC7D-B75A15D05FBE}"/>
          </ac:spMkLst>
        </pc:spChg>
        <pc:spChg chg="add del mod">
          <ac:chgData name="Guest User" userId="" providerId="Windows Live" clId="Web-{D85E275E-D9FA-4B1E-8D63-87BE831230A9}" dt="2020-11-12T06:55:30.567" v="408"/>
          <ac:spMkLst>
            <pc:docMk/>
            <pc:sldMk cId="1512755170" sldId="269"/>
            <ac:spMk id="6" creationId="{55D8B509-B80D-4E55-906E-3E31B3C9BF47}"/>
          </ac:spMkLst>
        </pc:spChg>
      </pc:sldChg>
      <pc:sldChg chg="ord">
        <pc:chgData name="Guest User" userId="" providerId="Windows Live" clId="Web-{D85E275E-D9FA-4B1E-8D63-87BE831230A9}" dt="2020-11-12T06:57:38.523" v="410"/>
        <pc:sldMkLst>
          <pc:docMk/>
          <pc:sldMk cId="2827943077" sldId="270"/>
        </pc:sldMkLst>
      </pc:sldChg>
      <pc:sldChg chg="modSp new">
        <pc:chgData name="Guest User" userId="" providerId="Windows Live" clId="Web-{D85E275E-D9FA-4B1E-8D63-87BE831230A9}" dt="2020-11-12T06:59:28.182" v="495" actId="20577"/>
        <pc:sldMkLst>
          <pc:docMk/>
          <pc:sldMk cId="3619508547" sldId="272"/>
        </pc:sldMkLst>
        <pc:spChg chg="mod">
          <ac:chgData name="Guest User" userId="" providerId="Windows Live" clId="Web-{D85E275E-D9FA-4B1E-8D63-87BE831230A9}" dt="2020-11-12T06:58:15.821" v="453" actId="20577"/>
          <ac:spMkLst>
            <pc:docMk/>
            <pc:sldMk cId="3619508547" sldId="272"/>
            <ac:spMk id="2" creationId="{E3CFBA6F-051F-415B-A133-371AF247AFE3}"/>
          </ac:spMkLst>
        </pc:spChg>
        <pc:spChg chg="mod">
          <ac:chgData name="Guest User" userId="" providerId="Windows Live" clId="Web-{D85E275E-D9FA-4B1E-8D63-87BE831230A9}" dt="2020-11-12T06:59:28.182" v="495" actId="20577"/>
          <ac:spMkLst>
            <pc:docMk/>
            <pc:sldMk cId="3619508547" sldId="272"/>
            <ac:spMk id="3" creationId="{B3296218-3EFA-41DD-B7AA-24368DAF45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1444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69f0c77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69f0c77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69f0c77c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69f0c77c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Propriocep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fr.wikipedia.org/wiki/Ou%C3%AFe_(sens)" TargetMode="External"/><Relationship Id="rId4" Type="http://schemas.openxmlformats.org/officeDocument/2006/relationships/hyperlink" Target="https://fr.wikipedia.org/wiki/Touch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780EE-C9BC-4ED2-B257-0A4F707D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37" y="1288734"/>
            <a:ext cx="4208770" cy="1371073"/>
          </a:xfrm>
        </p:spPr>
        <p:txBody>
          <a:bodyPr/>
          <a:lstStyle/>
          <a:p>
            <a:r>
              <a:rPr lang="fr-FR" b="1" i="1"/>
              <a:t>   AR - VR</a:t>
            </a:r>
          </a:p>
        </p:txBody>
      </p:sp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4C9D937D-EA22-4B3E-8790-49BE10B51B40}"/>
              </a:ext>
            </a:extLst>
          </p:cNvPr>
          <p:cNvSpPr txBox="1">
            <a:spLocks/>
          </p:cNvSpPr>
          <p:nvPr/>
        </p:nvSpPr>
        <p:spPr>
          <a:xfrm>
            <a:off x="602957" y="2816022"/>
            <a:ext cx="5376967" cy="1960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>
                <a:solidFill>
                  <a:schemeClr val="bg1"/>
                </a:solidFill>
              </a:rPr>
              <a:t>SI5 : techniques d’interaction et multimodalité</a:t>
            </a:r>
          </a:p>
          <a:p>
            <a:endParaRPr lang="fr-FR">
              <a:solidFill>
                <a:schemeClr val="bg1"/>
              </a:solidFill>
            </a:endParaRPr>
          </a:p>
          <a:p>
            <a:r>
              <a:rPr lang="fr-FR">
                <a:solidFill>
                  <a:schemeClr val="bg1"/>
                </a:solidFill>
              </a:rPr>
              <a:t>Encadrante : Marco Winckler - Hui-Yin Wu</a:t>
            </a:r>
          </a:p>
          <a:p>
            <a:endParaRPr lang="fr-FR">
              <a:solidFill>
                <a:schemeClr val="bg1"/>
              </a:solidFill>
            </a:endParaRPr>
          </a:p>
          <a:p>
            <a:r>
              <a:rPr lang="fr-FR">
                <a:solidFill>
                  <a:schemeClr val="bg1"/>
                </a:solidFill>
              </a:rPr>
              <a:t>Auteurs : Rami </a:t>
            </a:r>
            <a:r>
              <a:rPr lang="fr-FR" err="1">
                <a:solidFill>
                  <a:schemeClr val="bg1"/>
                </a:solidFill>
              </a:rPr>
              <a:t>cherif</a:t>
            </a:r>
            <a:r>
              <a:rPr lang="fr-FR">
                <a:solidFill>
                  <a:schemeClr val="bg1"/>
                </a:solidFill>
              </a:rPr>
              <a:t> </a:t>
            </a:r>
          </a:p>
          <a:p>
            <a:r>
              <a:rPr lang="fr-FR">
                <a:solidFill>
                  <a:schemeClr val="bg1"/>
                </a:solidFill>
              </a:rPr>
              <a:t>               </a:t>
            </a:r>
            <a:r>
              <a:rPr lang="fr-FR" err="1">
                <a:solidFill>
                  <a:schemeClr val="bg1"/>
                </a:solidFill>
              </a:rPr>
              <a:t>Khaoula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 err="1">
                <a:solidFill>
                  <a:schemeClr val="bg1"/>
                </a:solidFill>
              </a:rPr>
              <a:t>haj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 err="1">
                <a:solidFill>
                  <a:schemeClr val="bg1"/>
                </a:solidFill>
              </a:rPr>
              <a:t>mahmoud</a:t>
            </a:r>
            <a:r>
              <a:rPr lang="fr-FR">
                <a:solidFill>
                  <a:schemeClr val="bg1"/>
                </a:solidFill>
              </a:rPr>
              <a:t> </a:t>
            </a:r>
          </a:p>
          <a:p>
            <a:r>
              <a:rPr lang="fr-FR">
                <a:solidFill>
                  <a:schemeClr val="bg1"/>
                </a:solidFill>
              </a:rPr>
              <a:t>               Ines </a:t>
            </a:r>
            <a:r>
              <a:rPr lang="fr-FR" err="1">
                <a:solidFill>
                  <a:schemeClr val="bg1"/>
                </a:solidFill>
              </a:rPr>
              <a:t>najar</a:t>
            </a:r>
            <a:r>
              <a:rPr lang="fr-FR">
                <a:solidFill>
                  <a:schemeClr val="bg1"/>
                </a:solidFill>
              </a:rPr>
              <a:t> </a:t>
            </a:r>
          </a:p>
          <a:p>
            <a:r>
              <a:rPr lang="fr-FR">
                <a:solidFill>
                  <a:schemeClr val="bg1"/>
                </a:solidFill>
              </a:rPr>
              <a:t>               Hamdi </a:t>
            </a:r>
            <a:r>
              <a:rPr lang="fr-FR" err="1">
                <a:solidFill>
                  <a:schemeClr val="bg1"/>
                </a:solidFill>
              </a:rPr>
              <a:t>Messaoudi</a:t>
            </a:r>
            <a:endParaRPr lang="fr-FR">
              <a:solidFill>
                <a:schemeClr val="bg1"/>
              </a:solidFill>
            </a:endParaRPr>
          </a:p>
        </p:txBody>
      </p:sp>
      <p:pic>
        <p:nvPicPr>
          <p:cNvPr id="5" name="Google Shape;86;p13">
            <a:extLst>
              <a:ext uri="{FF2B5EF4-FFF2-40B4-BE49-F238E27FC236}">
                <a16:creationId xmlns:a16="http://schemas.microsoft.com/office/drawing/2014/main" id="{370A845E-5D18-4CB2-A4A7-11C6F221FA7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446150" cy="75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250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69E2-A2DB-4F06-85AB-3C1B5397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</a:t>
            </a:r>
            <a:r>
              <a:rPr lang="fr"/>
              <a:t>Réalité augmentée</a:t>
            </a:r>
            <a:endParaRPr lang="en-US"/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BA7E8-9C5E-40F6-805E-F7AE0FFC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94706"/>
            <a:ext cx="6023585" cy="3242285"/>
          </a:xfrm>
        </p:spPr>
        <p:txBody>
          <a:bodyPr/>
          <a:lstStyle/>
          <a:p>
            <a:r>
              <a:rPr lang="en-US"/>
              <a:t>La </a:t>
            </a:r>
            <a:r>
              <a:rPr lang="en-US" b="1" err="1"/>
              <a:t>réalité</a:t>
            </a:r>
            <a:r>
              <a:rPr lang="en-US" b="1"/>
              <a:t> </a:t>
            </a:r>
            <a:r>
              <a:rPr lang="en-US" b="1" err="1"/>
              <a:t>augmentée</a:t>
            </a:r>
            <a:r>
              <a:rPr lang="en-US" b="1"/>
              <a:t> </a:t>
            </a:r>
            <a:r>
              <a:rPr lang="en-US"/>
              <a:t>se </a:t>
            </a:r>
            <a:r>
              <a:rPr lang="en-US" err="1"/>
              <a:t>définit</a:t>
            </a:r>
            <a:r>
              <a:rPr lang="en-US" b="1"/>
              <a:t> </a:t>
            </a:r>
            <a:r>
              <a:rPr lang="en-US"/>
              <a:t> </a:t>
            </a:r>
            <a:r>
              <a:rPr lang="en-US" err="1"/>
              <a:t>comme</a:t>
            </a:r>
            <a:r>
              <a:rPr lang="en-US"/>
              <a:t> </a:t>
            </a:r>
            <a:r>
              <a:rPr lang="en-US" err="1"/>
              <a:t>une</a:t>
            </a:r>
            <a:r>
              <a:rPr lang="en-US"/>
              <a:t> interface entre des </a:t>
            </a:r>
            <a:r>
              <a:rPr lang="en-US" err="1"/>
              <a:t>données</a:t>
            </a:r>
            <a:r>
              <a:rPr lang="en-US"/>
              <a:t> “</a:t>
            </a:r>
            <a:r>
              <a:rPr lang="en-US" err="1"/>
              <a:t>virtuelles</a:t>
            </a:r>
            <a:r>
              <a:rPr lang="en-US"/>
              <a:t>” et le monde </a:t>
            </a:r>
            <a:r>
              <a:rPr lang="en-US" err="1"/>
              <a:t>réel</a:t>
            </a:r>
            <a:r>
              <a:rPr lang="en-US"/>
              <a:t>. Elle </a:t>
            </a:r>
            <a:r>
              <a:rPr lang="en-US" err="1"/>
              <a:t>désigne</a:t>
            </a:r>
            <a:r>
              <a:rPr lang="en-US"/>
              <a:t> </a:t>
            </a:r>
            <a:r>
              <a:rPr lang="en-US" err="1"/>
              <a:t>souvent</a:t>
            </a:r>
            <a:r>
              <a:rPr lang="en-US"/>
              <a:t> les </a:t>
            </a:r>
            <a:r>
              <a:rPr lang="en-US" err="1"/>
              <a:t>différentes</a:t>
            </a:r>
            <a:r>
              <a:rPr lang="en-US"/>
              <a:t> </a:t>
            </a:r>
            <a:r>
              <a:rPr lang="en-US" err="1"/>
              <a:t>méthodes</a:t>
            </a:r>
            <a:r>
              <a:rPr lang="en-US"/>
              <a:t> qui </a:t>
            </a:r>
            <a:r>
              <a:rPr lang="en-US" err="1"/>
              <a:t>permettent</a:t>
            </a:r>
            <a:r>
              <a:rPr lang="en-US"/>
              <a:t> </a:t>
            </a:r>
            <a:r>
              <a:rPr lang="en-US" err="1"/>
              <a:t>d'incruster</a:t>
            </a:r>
            <a:r>
              <a:rPr lang="en-US"/>
              <a:t> de </a:t>
            </a:r>
            <a:r>
              <a:rPr lang="en-US" err="1"/>
              <a:t>façon</a:t>
            </a:r>
            <a:r>
              <a:rPr lang="en-US"/>
              <a:t> </a:t>
            </a:r>
            <a:r>
              <a:rPr lang="en-US" err="1"/>
              <a:t>réaliste</a:t>
            </a:r>
            <a:r>
              <a:rPr lang="en-US"/>
              <a:t> des </a:t>
            </a:r>
            <a:r>
              <a:rPr lang="en-US" err="1"/>
              <a:t>objets</a:t>
            </a:r>
            <a:r>
              <a:rPr lang="en-US"/>
              <a:t> </a:t>
            </a:r>
            <a:r>
              <a:rPr lang="en-US" err="1"/>
              <a:t>virtuels</a:t>
            </a:r>
            <a:r>
              <a:rPr lang="en-US"/>
              <a:t> dans </a:t>
            </a:r>
            <a:r>
              <a:rPr lang="en-US" err="1"/>
              <a:t>une</a:t>
            </a:r>
            <a:r>
              <a:rPr lang="en-US"/>
              <a:t> </a:t>
            </a:r>
            <a:r>
              <a:rPr lang="en-US" err="1"/>
              <a:t>séquence</a:t>
            </a:r>
            <a:r>
              <a:rPr lang="en-US"/>
              <a:t> </a:t>
            </a:r>
            <a:r>
              <a:rPr lang="en-US" err="1"/>
              <a:t>d'images</a:t>
            </a:r>
            <a:r>
              <a:rPr lang="en-US"/>
              <a:t>. Elle </a:t>
            </a:r>
            <a:r>
              <a:rPr lang="en-US" err="1"/>
              <a:t>s'applique</a:t>
            </a:r>
            <a:r>
              <a:rPr lang="en-US"/>
              <a:t> </a:t>
            </a:r>
            <a:r>
              <a:rPr lang="en-US" err="1"/>
              <a:t>aussi</a:t>
            </a:r>
            <a:r>
              <a:rPr lang="en-US"/>
              <a:t> bien à la perception </a:t>
            </a:r>
            <a:r>
              <a:rPr lang="en-US" err="1"/>
              <a:t>visuelle</a:t>
            </a:r>
            <a:r>
              <a:rPr lang="en-US"/>
              <a:t> (superposition </a:t>
            </a:r>
            <a:r>
              <a:rPr lang="en-US" err="1"/>
              <a:t>d'images</a:t>
            </a:r>
            <a:r>
              <a:rPr lang="en-US"/>
              <a:t> </a:t>
            </a:r>
            <a:r>
              <a:rPr lang="en-US" err="1"/>
              <a:t>virtuelles</a:t>
            </a:r>
            <a:r>
              <a:rPr lang="en-US"/>
              <a:t> aux images </a:t>
            </a:r>
            <a:r>
              <a:rPr lang="en-US" err="1"/>
              <a:t>réelles</a:t>
            </a:r>
            <a:r>
              <a:rPr lang="en-US"/>
              <a:t>) </a:t>
            </a:r>
            <a:r>
              <a:rPr lang="en-US" err="1"/>
              <a:t>qu'aux</a:t>
            </a:r>
            <a:r>
              <a:rPr lang="en-US"/>
              <a:t> perceptions </a:t>
            </a:r>
            <a:r>
              <a:rPr lang="en-US">
                <a:hlinkClick r:id="rId3"/>
              </a:rPr>
              <a:t>proprioceptives</a:t>
            </a:r>
            <a:r>
              <a:rPr lang="en-US"/>
              <a:t> </a:t>
            </a:r>
            <a:r>
              <a:rPr lang="en-US" err="1"/>
              <a:t>comme</a:t>
            </a:r>
            <a:r>
              <a:rPr lang="en-US"/>
              <a:t> les perceptions </a:t>
            </a:r>
            <a:r>
              <a:rPr lang="en-US">
                <a:hlinkClick r:id="rId4"/>
              </a:rPr>
              <a:t>tactiles</a:t>
            </a:r>
            <a:r>
              <a:rPr lang="en-US"/>
              <a:t> </a:t>
            </a:r>
            <a:r>
              <a:rPr lang="en-US" err="1"/>
              <a:t>ou</a:t>
            </a:r>
            <a:r>
              <a:rPr lang="en-US"/>
              <a:t> </a:t>
            </a:r>
            <a:r>
              <a:rPr lang="en-US" u="sng">
                <a:hlinkClick r:id="rId5"/>
              </a:rPr>
              <a:t>auditives</a:t>
            </a:r>
            <a:endParaRPr lang="en-US"/>
          </a:p>
        </p:txBody>
      </p:sp>
      <p:pic>
        <p:nvPicPr>
          <p:cNvPr id="5" name="Picture 5" descr="A picture containing table, sitting, remote, video&#10;&#10;Description automatically generated">
            <a:extLst>
              <a:ext uri="{FF2B5EF4-FFF2-40B4-BE49-F238E27FC236}">
                <a16:creationId xmlns:a16="http://schemas.microsoft.com/office/drawing/2014/main" id="{B2D0E1B0-FAD8-4C0A-B4E9-0E9C190E7A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650" y="2085168"/>
            <a:ext cx="2743200" cy="15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5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7A67-DCBB-41BE-8C28-E283C564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</a:t>
            </a:r>
            <a:r>
              <a:rPr lang="en-US" err="1"/>
              <a:t>Réalité</a:t>
            </a:r>
            <a:r>
              <a:rPr lang="en-US"/>
              <a:t> </a:t>
            </a:r>
            <a:r>
              <a:rPr lang="en-US" err="1"/>
              <a:t>virtuelle</a:t>
            </a:r>
            <a:r>
              <a:rPr lang="en-US"/>
              <a:t>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927CA-C314-47ED-BE56-DEE451B3E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95959"/>
            <a:ext cx="6224017" cy="3635333"/>
          </a:xfrm>
        </p:spPr>
        <p:txBody>
          <a:bodyPr/>
          <a:lstStyle/>
          <a:p>
            <a:pPr marL="114300" indent="0" algn="just">
              <a:buNone/>
            </a:pPr>
            <a:endParaRPr lang="en-US"/>
          </a:p>
          <a:p>
            <a:pPr algn="just">
              <a:lnSpc>
                <a:spcPct val="114999"/>
              </a:lnSpc>
            </a:pPr>
            <a:r>
              <a:rPr lang="en-US"/>
              <a:t>La </a:t>
            </a:r>
            <a:r>
              <a:rPr lang="en-US" b="1" err="1"/>
              <a:t>réalité</a:t>
            </a:r>
            <a:r>
              <a:rPr lang="en-US" b="1"/>
              <a:t> </a:t>
            </a:r>
            <a:r>
              <a:rPr lang="en-US" b="1" err="1"/>
              <a:t>virtuelle</a:t>
            </a:r>
            <a:r>
              <a:rPr lang="en-US" b="1"/>
              <a:t> </a:t>
            </a:r>
            <a:r>
              <a:rPr lang="en-US" err="1"/>
              <a:t>permet</a:t>
            </a:r>
            <a:r>
              <a:rPr lang="en-US"/>
              <a:t>  à </a:t>
            </a:r>
            <a:r>
              <a:rPr lang="en-US" err="1"/>
              <a:t>une</a:t>
            </a:r>
            <a:r>
              <a:rPr lang="en-US"/>
              <a:t> </a:t>
            </a:r>
            <a:r>
              <a:rPr lang="en-US" err="1"/>
              <a:t>personne</a:t>
            </a:r>
            <a:r>
              <a:rPr lang="en-US"/>
              <a:t> de vivre </a:t>
            </a:r>
            <a:r>
              <a:rPr lang="en-US" err="1"/>
              <a:t>une</a:t>
            </a:r>
            <a:r>
              <a:rPr lang="en-US"/>
              <a:t> </a:t>
            </a:r>
            <a:r>
              <a:rPr lang="en-US" err="1"/>
              <a:t>expérience</a:t>
            </a:r>
            <a:r>
              <a:rPr lang="en-US"/>
              <a:t> </a:t>
            </a:r>
            <a:r>
              <a:rPr lang="en-US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d’immersion</a:t>
            </a:r>
            <a:r>
              <a:rPr lang="en-US"/>
              <a:t> et de </a:t>
            </a:r>
            <a:r>
              <a:rPr lang="en-US" err="1"/>
              <a:t>mener</a:t>
            </a:r>
            <a:r>
              <a:rPr lang="en-US"/>
              <a:t> </a:t>
            </a:r>
            <a:r>
              <a:rPr lang="en-US" err="1"/>
              <a:t>une</a:t>
            </a:r>
            <a:r>
              <a:rPr lang="en-US"/>
              <a:t> </a:t>
            </a:r>
            <a:r>
              <a:rPr lang="en-US" err="1"/>
              <a:t>activité</a:t>
            </a:r>
            <a:r>
              <a:rPr lang="en-US"/>
              <a:t> senso-</a:t>
            </a:r>
            <a:r>
              <a:rPr lang="en-US" err="1"/>
              <a:t>motrice</a:t>
            </a:r>
            <a:r>
              <a:rPr lang="en-US"/>
              <a:t> dans un 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</a:rPr>
              <a:t>monde </a:t>
            </a:r>
            <a:r>
              <a:rPr lang="en-US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artificiel</a:t>
            </a:r>
            <a:r>
              <a:rPr lang="en-US"/>
              <a:t>. Pour </a:t>
            </a:r>
            <a:r>
              <a:rPr lang="en-US" err="1"/>
              <a:t>garantir</a:t>
            </a:r>
            <a:r>
              <a:rPr lang="en-US"/>
              <a:t> </a:t>
            </a:r>
            <a:r>
              <a:rPr lang="en-US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une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</a:rPr>
              <a:t> immersion </a:t>
            </a:r>
            <a:r>
              <a:rPr lang="en-US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totale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4999"/>
              </a:lnSpc>
            </a:pP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5155615-836A-4E2C-A985-D4E813518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2379022"/>
            <a:ext cx="2743200" cy="14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4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BA6F-051F-415B-A133-371AF247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Outils</a:t>
            </a:r>
            <a:r>
              <a:rPr lang="en-US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96218-3EFA-41DD-B7AA-24368DAF4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Unity  2019.4.12f1</a:t>
            </a:r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r>
              <a:rPr lang="en-US"/>
              <a:t>Vuforia</a:t>
            </a:r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r>
              <a:rPr lang="en-US"/>
              <a:t>Lean Touch</a:t>
            </a:r>
          </a:p>
        </p:txBody>
      </p:sp>
    </p:spTree>
    <p:extLst>
      <p:ext uri="{BB962C8B-B14F-4D97-AF65-F5344CB8AC3E}">
        <p14:creationId xmlns:p14="http://schemas.microsoft.com/office/powerpoint/2010/main" val="361950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err="1"/>
              <a:t>Augmented</a:t>
            </a:r>
            <a:r>
              <a:rPr lang="fr-FR"/>
              <a:t> Reality Application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56300" y="1541950"/>
            <a:ext cx="7505700" cy="28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</a:pPr>
            <a:r>
              <a:rPr lang="fr-FR" b="1"/>
              <a:t>Choisir le meuble souhaité selon la taille S, M ou L</a:t>
            </a:r>
            <a:endParaRPr lang="en-US"/>
          </a:p>
          <a:p>
            <a:pPr marL="285750" indent="-285750">
              <a:lnSpc>
                <a:spcPct val="114999"/>
              </a:lnSpc>
            </a:pPr>
            <a:endParaRPr lang="fr-FR" b="1"/>
          </a:p>
          <a:p>
            <a:pPr marL="285750" indent="-285750">
              <a:lnSpc>
                <a:spcPct val="114999"/>
              </a:lnSpc>
            </a:pPr>
            <a:r>
              <a:rPr lang="fr-FR" b="1"/>
              <a:t>Animation du meuble ( Rotation + Son ) </a:t>
            </a:r>
          </a:p>
          <a:p>
            <a:pPr marL="285750" indent="-285750">
              <a:lnSpc>
                <a:spcPct val="114999"/>
              </a:lnSpc>
            </a:pPr>
            <a:endParaRPr lang="fr-FR" b="1"/>
          </a:p>
          <a:p>
            <a:pPr marL="285750" indent="-285750">
              <a:lnSpc>
                <a:spcPct val="114999"/>
              </a:lnSpc>
            </a:pPr>
            <a:r>
              <a:rPr lang="fr-FR" b="1"/>
              <a:t>Sélection du meuble et lui faire bouger selon le souhait de l'utilisateur</a:t>
            </a:r>
            <a:endParaRPr lang="fr-FR"/>
          </a:p>
          <a:p>
            <a:pPr marL="0" lvl="0" indent="0" algn="ctr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/>
          </a:p>
          <a:p>
            <a:pPr marL="0" indent="0" algn="ctr">
              <a:lnSpc>
                <a:spcPct val="114999"/>
              </a:lnSpc>
              <a:buNone/>
            </a:pPr>
            <a:endParaRPr lang="fr-FR" b="1"/>
          </a:p>
          <a:p>
            <a:pPr marL="0" indent="0" algn="ctr">
              <a:lnSpc>
                <a:spcPct val="114999"/>
              </a:lnSpc>
              <a:buNone/>
            </a:pPr>
            <a:endParaRPr lang="fr-FR" b="1"/>
          </a:p>
          <a:p>
            <a:pPr marL="0" indent="0" algn="ctr">
              <a:lnSpc>
                <a:spcPct val="114999"/>
              </a:lnSpc>
              <a:buNone/>
            </a:pPr>
            <a:endParaRPr lang="fr-FR" b="1"/>
          </a:p>
          <a:p>
            <a:pPr marL="0" indent="0" algn="ctr">
              <a:lnSpc>
                <a:spcPct val="114999"/>
              </a:lnSpc>
              <a:buNone/>
            </a:pPr>
            <a:endParaRPr lang="fr-FR" b="1"/>
          </a:p>
          <a:p>
            <a:pPr marL="0" indent="0" algn="ctr">
              <a:buNone/>
            </a:pPr>
            <a:endParaRPr lang="fr-FR" b="1"/>
          </a:p>
          <a:p>
            <a:pPr marL="0" indent="0" algn="ctr">
              <a:buNone/>
            </a:pPr>
            <a:endParaRPr lang="fr-FR" b="1"/>
          </a:p>
          <a:p>
            <a:pPr marL="0" indent="0" algn="ctr">
              <a:buNone/>
            </a:pPr>
            <a:endParaRPr 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/>
              <a:t>Virtual Reality application </a:t>
            </a:r>
            <a:endParaRPr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FD3F85-3AC7-46AF-8DED-66E52F751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fr-FR"/>
              <a:t>Détection du collision entre l'utilisateur et l'objet</a:t>
            </a:r>
            <a:endParaRPr lang="en-US"/>
          </a:p>
          <a:p>
            <a:pPr>
              <a:lnSpc>
                <a:spcPct val="114999"/>
              </a:lnSpc>
            </a:pPr>
            <a:endParaRPr lang="fr-FR"/>
          </a:p>
          <a:p>
            <a:pPr>
              <a:lnSpc>
                <a:spcPct val="114999"/>
              </a:lnSpc>
            </a:pPr>
            <a:r>
              <a:rPr lang="fr-FR"/>
              <a:t>Fournir du son lors de la détection du collision </a:t>
            </a:r>
          </a:p>
          <a:p>
            <a:pPr>
              <a:lnSpc>
                <a:spcPct val="114999"/>
              </a:lnSpc>
            </a:pPr>
            <a:endParaRPr lang="fr-FR"/>
          </a:p>
          <a:p>
            <a:pPr>
              <a:lnSpc>
                <a:spcPct val="114999"/>
              </a:lnSpc>
            </a:pPr>
            <a:r>
              <a:rPr lang="fr-FR"/>
              <a:t>Changement du couleur de l'objet qui a causer la collision </a:t>
            </a:r>
          </a:p>
          <a:p>
            <a:pPr>
              <a:lnSpc>
                <a:spcPct val="114999"/>
              </a:lnSpc>
            </a:pPr>
            <a:endParaRPr lang="fr-FR"/>
          </a:p>
          <a:p>
            <a:pPr>
              <a:lnSpc>
                <a:spcPct val="114999"/>
              </a:lnSpc>
            </a:pPr>
            <a:r>
              <a:rPr lang="fr-FR"/>
              <a:t>Liberté de bouger l'objet selon le souhait de l'utilisateur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6FCC-E52D-4B00-AFC3-CA0F2352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                          AR VS VR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867BB-A9BD-4B8D-8213-E4DB848A6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7C7411-3872-457E-B4E2-B26C174F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23" y="47299"/>
            <a:ext cx="1969477" cy="96048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A71D3F9-D6E1-41C1-B30D-7B58F667D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59793"/>
              </p:ext>
            </p:extLst>
          </p:nvPr>
        </p:nvGraphicFramePr>
        <p:xfrm>
          <a:off x="325315" y="1292469"/>
          <a:ext cx="6707475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825">
                  <a:extLst>
                    <a:ext uri="{9D8B030D-6E8A-4147-A177-3AD203B41FA5}">
                      <a16:colId xmlns:a16="http://schemas.microsoft.com/office/drawing/2014/main" val="827749649"/>
                    </a:ext>
                  </a:extLst>
                </a:gridCol>
                <a:gridCol w="2235825">
                  <a:extLst>
                    <a:ext uri="{9D8B030D-6E8A-4147-A177-3AD203B41FA5}">
                      <a16:colId xmlns:a16="http://schemas.microsoft.com/office/drawing/2014/main" val="264225588"/>
                    </a:ext>
                  </a:extLst>
                </a:gridCol>
                <a:gridCol w="2235825">
                  <a:extLst>
                    <a:ext uri="{9D8B030D-6E8A-4147-A177-3AD203B41FA5}">
                      <a16:colId xmlns:a16="http://schemas.microsoft.com/office/drawing/2014/main" val="3233666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Difference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VR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09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Environment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combine les objects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réels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et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virtuels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coexistent dans le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même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espace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et en temps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réel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dans un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environnement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réel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VR </a:t>
                      </a:r>
                      <a:r>
                        <a:rPr lang="en-US" sz="1400" b="0" i="0" u="none" strike="noStrike" noProof="0" err="1"/>
                        <a:t>nécessite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 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une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immersion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totale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  dans environment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virtuel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qui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remplace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le monde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réel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7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Vue </a:t>
                      </a:r>
                      <a:r>
                        <a:rPr lang="en-US" err="1"/>
                        <a:t>d'utilisateur</a:t>
                      </a:r>
                      <a:r>
                        <a:rPr lang="en-US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Arial"/>
                        </a:rPr>
                        <a:t>permet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à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l'utilisateur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de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voir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le monde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rééle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 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combiné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avec 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l'objet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virtuel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Arial"/>
                        </a:rPr>
                        <a:t>l'utilisateur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voit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uniquement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l'environnement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virtuel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820711"/>
                  </a:ext>
                </a:extLst>
              </a:tr>
            </a:tbl>
          </a:graphicData>
        </a:graphic>
      </p:graphicFrame>
      <p:pic>
        <p:nvPicPr>
          <p:cNvPr id="9" name="Picture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F85173B-8857-4088-A602-13274A74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8" y="3799383"/>
            <a:ext cx="2743200" cy="102648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9CAE530D-6E58-4D28-8F48-8FC793BD0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469" y="3801901"/>
            <a:ext cx="2743200" cy="10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8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9210B-69AD-4A7B-8955-928DA31F2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28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                   Merci pour votre attention 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89456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Geometric</vt:lpstr>
      <vt:lpstr>   AR - VR</vt:lpstr>
      <vt:lpstr>La Réalité augmentée </vt:lpstr>
      <vt:lpstr>La Réalité virtuelle </vt:lpstr>
      <vt:lpstr>Outils </vt:lpstr>
      <vt:lpstr>Augmented Reality Application</vt:lpstr>
      <vt:lpstr>Virtual Reality application </vt:lpstr>
      <vt:lpstr>                           AR VS VR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khaoula</dc:creator>
  <cp:revision>20</cp:revision>
  <dcterms:modified xsi:type="dcterms:W3CDTF">2020-11-12T08:12:27Z</dcterms:modified>
</cp:coreProperties>
</file>