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66" r:id="rId5"/>
    <p:sldId id="288" r:id="rId6"/>
    <p:sldId id="290" r:id="rId7"/>
    <p:sldId id="291" r:id="rId8"/>
    <p:sldId id="285" r:id="rId9"/>
    <p:sldId id="268" r:id="rId10"/>
    <p:sldId id="269" r:id="rId11"/>
    <p:sldId id="286" r:id="rId12"/>
    <p:sldId id="271" r:id="rId13"/>
    <p:sldId id="280" r:id="rId14"/>
    <p:sldId id="274" r:id="rId15"/>
    <p:sldId id="289" r:id="rId16"/>
    <p:sldId id="270" r:id="rId17"/>
    <p:sldId id="287" r:id="rId18"/>
    <p:sldId id="276" r:id="rId19"/>
    <p:sldId id="277" r:id="rId20"/>
    <p:sldId id="27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 dirty="0" smtClean="0"/>
              <a:t>全体進捗</a:t>
            </a:r>
            <a:endParaRPr lang="ja-JP" alt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進捗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要件定義書</c:v>
                </c:pt>
                <c:pt idx="1">
                  <c:v>業務フロー</c:v>
                </c:pt>
                <c:pt idx="2">
                  <c:v>画面遷移図</c:v>
                </c:pt>
                <c:pt idx="3">
                  <c:v>問題定義書</c:v>
                </c:pt>
                <c:pt idx="4">
                  <c:v>画面設計書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未完成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要件定義書</c:v>
                </c:pt>
                <c:pt idx="1">
                  <c:v>業務フロー</c:v>
                </c:pt>
                <c:pt idx="2">
                  <c:v>画面遷移図</c:v>
                </c:pt>
                <c:pt idx="3">
                  <c:v>問題定義書</c:v>
                </c:pt>
                <c:pt idx="4">
                  <c:v>画面設計書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6325712"/>
        <c:axId val="376333944"/>
      </c:barChart>
      <c:catAx>
        <c:axId val="37632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6333944"/>
        <c:crosses val="autoZero"/>
        <c:auto val="1"/>
        <c:lblAlgn val="ctr"/>
        <c:lblOffset val="100"/>
        <c:noMultiLvlLbl val="0"/>
      </c:catAx>
      <c:valAx>
        <c:axId val="37633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632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 dirty="0" smtClean="0"/>
              <a:t>全体進捗</a:t>
            </a:r>
            <a:endParaRPr lang="ja-JP" alt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進捗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0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未完成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8545888"/>
        <c:axId val="378546280"/>
      </c:barChart>
      <c:catAx>
        <c:axId val="378545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546280"/>
        <c:crosses val="autoZero"/>
        <c:auto val="1"/>
        <c:lblAlgn val="ctr"/>
        <c:lblOffset val="100"/>
        <c:noMultiLvlLbl val="0"/>
      </c:catAx>
      <c:valAx>
        <c:axId val="37854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54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92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3A34-8F14-4B69-8B11-A8D9DABF27D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24927" y="2254527"/>
            <a:ext cx="2831692" cy="1067336"/>
          </a:xfrm>
        </p:spPr>
        <p:txBody>
          <a:bodyPr>
            <a:normAutofit/>
          </a:bodyPr>
          <a:lstStyle/>
          <a:p>
            <a:r>
              <a:rPr lang="en-US" altLang="ja-JP" sz="5400" dirty="0">
                <a:solidFill>
                  <a:srgbClr val="92D050"/>
                </a:solidFill>
                <a:latin typeface="+mj-ea"/>
              </a:rPr>
              <a:t>Hamfile</a:t>
            </a:r>
            <a:endParaRPr lang="ja-JP" altLang="en-US" sz="540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6940" y="3461870"/>
            <a:ext cx="4069100" cy="1308198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solidFill>
                  <a:schemeClr val="accent5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はむろの残留意思</a:t>
            </a:r>
            <a:endParaRPr lang="ja-JP" altLang="en-US" sz="2400" dirty="0">
              <a:solidFill>
                <a:schemeClr val="accent5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792051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956257" y="0"/>
            <a:ext cx="45719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2634493" y="3287574"/>
            <a:ext cx="2073994" cy="34289"/>
          </a:xfrm>
          <a:prstGeom prst="rect">
            <a:avLst/>
          </a:prstGeom>
          <a:gradFill>
            <a:gsLst>
              <a:gs pos="0">
                <a:srgbClr val="92D050"/>
              </a:gs>
              <a:gs pos="58000">
                <a:srgbClr val="92D050"/>
              </a:gs>
              <a:gs pos="74000">
                <a:srgbClr val="92D050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1763042" y="2547270"/>
            <a:ext cx="461149" cy="400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2" name="正方形/長方形 11"/>
          <p:cNvSpPr/>
          <p:nvPr/>
        </p:nvSpPr>
        <p:spPr>
          <a:xfrm>
            <a:off x="2302036" y="2747358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2224191" y="3066311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44" y="817808"/>
            <a:ext cx="4314422" cy="60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8416" y="138670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92D050"/>
                </a:solidFill>
                <a:latin typeface="+mj-ea"/>
                <a:ea typeface="+mj-ea"/>
              </a:rPr>
              <a:t>動作環境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67437" y="2033039"/>
            <a:ext cx="51000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Windows8</a:t>
            </a:r>
            <a:r>
              <a:rPr lang="ja-JP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インターネット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ネット環境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08416" y="3717583"/>
            <a:ext cx="255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92D050"/>
                </a:solidFill>
                <a:latin typeface="+mj-ea"/>
                <a:ea typeface="+mj-ea"/>
              </a:rPr>
              <a:t>開発ツール</a:t>
            </a:r>
            <a:endParaRPr kumimoji="1" lang="ja-JP" altLang="en-US" sz="32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67437" y="4352067"/>
            <a:ext cx="5100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n-ea"/>
              </a:rPr>
              <a:t>進捗状況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89047245"/>
              </p:ext>
            </p:extLst>
          </p:nvPr>
        </p:nvGraphicFramePr>
        <p:xfrm>
          <a:off x="1" y="19990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72679644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50%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74524" y="2147536"/>
            <a:ext cx="4571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新規登録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ログイン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プロフィール編集画面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ページ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会員情報の削除変更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基本機能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289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拡張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機能の優先順位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-5603" y="6432997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8189" y="1886313"/>
            <a:ext cx="834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登録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された会員情報を変更、削除できる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機能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アップロード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時にアップロードファイルの拡張子と容量を規定にする。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プロフィール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編集ページで編集できる項目を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増やす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セッション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管理を行う。複数人がアクセス可能にする。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上に公開できるようにする。 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028457296"/>
              </p:ext>
            </p:extLst>
          </p:nvPr>
        </p:nvGraphicFramePr>
        <p:xfrm>
          <a:off x="1" y="19160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220141011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10%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</a:rPr>
              <a:t>拡張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74524" y="2212170"/>
            <a:ext cx="4571999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画像のアップロード関係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セッション管理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プロフィール表示項目を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増やす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上に公開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　　　　　　　　　　　　</a:t>
            </a:r>
            <a:r>
              <a:rPr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etc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17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(</a:t>
            </a:r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書類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)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4" name="正方形/長方形 13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2150139"/>
              </p:ext>
            </p:extLst>
          </p:nvPr>
        </p:nvGraphicFramePr>
        <p:xfrm>
          <a:off x="274210" y="725067"/>
          <a:ext cx="8599334" cy="570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2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進展状況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521787735"/>
              </p:ext>
            </p:extLst>
          </p:nvPr>
        </p:nvGraphicFramePr>
        <p:xfrm>
          <a:off x="274210" y="725067"/>
          <a:ext cx="8599334" cy="570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269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プロジェクトの課題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3329" y="1797057"/>
            <a:ext cx="7952484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パスワード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上で暗号化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されていない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システムの脆弱性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ひどい。  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セキュリティを実装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する上での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技術力が不足している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19" y="2269903"/>
            <a:ext cx="4588097" cy="45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対応策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414" y="1797057"/>
            <a:ext cx="839658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これら問題点は技術的不足からくるもの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引き続きセキュリティの脆弱性を解決するために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開発と並行してセキュリティ技術を勉強していく。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" y="6426558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9" y="2343955"/>
            <a:ext cx="4597761" cy="47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2539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3981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13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28969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7" name="円/楕円 16"/>
          <p:cNvSpPr/>
          <p:nvPr/>
        </p:nvSpPr>
        <p:spPr>
          <a:xfrm>
            <a:off x="193185" y="-12762"/>
            <a:ext cx="1481069" cy="13394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+mj-ea"/>
                <a:ea typeface="+mj-ea"/>
              </a:rPr>
              <a:t>目次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67" y="1762938"/>
            <a:ext cx="5132231" cy="5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805" y="795316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0912" y="1545463"/>
            <a:ext cx="3425781" cy="34257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5014"/>
            <a:ext cx="3068389" cy="43208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894" y="1642056"/>
            <a:ext cx="3087106" cy="52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39402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r>
              <a:rPr lang="en-US" altLang="ja-JP" sz="60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5506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7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</a:t>
            </a:r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3863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開発コンセプト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6426560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759038" y="1749969"/>
            <a:ext cx="8117614" cy="32083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簡易的な</a:t>
            </a:r>
            <a:r>
              <a:rPr lang="en-US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endParaRPr lang="en-US" altLang="ja-JP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プロフィール</a:t>
            </a: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を登録し、自分の興味のある他ユーザと簡単にコンタクトを取ることが</a:t>
            </a: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出来</a:t>
            </a:r>
            <a:r>
              <a:rPr lang="ja-JP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る</a:t>
            </a:r>
            <a:endParaRPr lang="en-US" altLang="ja-JP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必要</a:t>
            </a: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以上のコミュニケーションを排除し、淡白な繋がりを実現</a:t>
            </a:r>
            <a:r>
              <a:rPr lang="ja-JP" altLang="ja-JP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させ</a:t>
            </a:r>
            <a:r>
              <a:rPr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る</a:t>
            </a:r>
            <a:endParaRPr lang="ja-JP" altLang="ja-JP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506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イメージ画面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6426560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2" y="1275008"/>
            <a:ext cx="8102094" cy="4353060"/>
          </a:xfrm>
        </p:spPr>
      </p:pic>
    </p:spTree>
    <p:extLst>
      <p:ext uri="{BB962C8B-B14F-4D97-AF65-F5344CB8AC3E}">
        <p14:creationId xmlns:p14="http://schemas.microsoft.com/office/powerpoint/2010/main" val="41985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506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イメージ画面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6426560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7" y="1287886"/>
            <a:ext cx="8090347" cy="4288665"/>
          </a:xfrm>
        </p:spPr>
      </p:pic>
    </p:spTree>
    <p:extLst>
      <p:ext uri="{BB962C8B-B14F-4D97-AF65-F5344CB8AC3E}">
        <p14:creationId xmlns:p14="http://schemas.microsoft.com/office/powerpoint/2010/main" val="14513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506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イメージ画面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6426560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1287887"/>
            <a:ext cx="8087932" cy="4301543"/>
          </a:xfrm>
        </p:spPr>
      </p:pic>
    </p:spTree>
    <p:extLst>
      <p:ext uri="{BB962C8B-B14F-4D97-AF65-F5344CB8AC3E}">
        <p14:creationId xmlns:p14="http://schemas.microsoft.com/office/powerpoint/2010/main" val="41249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14475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60422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17608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1917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2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429021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4930" y="169349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開発言語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6828" y="2339829"/>
            <a:ext cx="27303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ja-JP" alt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lang="ja-JP" alt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27302" y="1693497"/>
            <a:ext cx="45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サーバー、ライブラリ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09047" y="2339828"/>
            <a:ext cx="31420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icnic 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 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wesome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2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4620</TotalTime>
  <Words>251</Words>
  <Application>Microsoft Office PowerPoint</Application>
  <PresentationFormat>画面に合わせる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HGP行書体</vt:lpstr>
      <vt:lpstr>HGP明朝B</vt:lpstr>
      <vt:lpstr>HGP明朝E</vt:lpstr>
      <vt:lpstr>ＭＳ Ｐゴシック</vt:lpstr>
      <vt:lpstr>Arial</vt:lpstr>
      <vt:lpstr>Calibri</vt:lpstr>
      <vt:lpstr>Calibri Light</vt:lpstr>
      <vt:lpstr>Office テーマ</vt:lpstr>
      <vt:lpstr>Hamfile</vt:lpstr>
      <vt:lpstr>PowerPoint プレゼンテーション</vt:lpstr>
      <vt:lpstr>PowerPoint プレゼンテーション</vt:lpstr>
      <vt:lpstr>開発コンセプト</vt:lpstr>
      <vt:lpstr>イメージ画面</vt:lpstr>
      <vt:lpstr>イメージ画面</vt:lpstr>
      <vt:lpstr>イメージ画面</vt:lpstr>
      <vt:lpstr>PowerPoint プレゼンテーション</vt:lpstr>
      <vt:lpstr>開発環境</vt:lpstr>
      <vt:lpstr>開発環境</vt:lpstr>
      <vt:lpstr>PowerPoint プレゼンテーション</vt:lpstr>
      <vt:lpstr>進捗状況</vt:lpstr>
      <vt:lpstr>拡張機能の優先順位</vt:lpstr>
      <vt:lpstr>進捗状況</vt:lpstr>
      <vt:lpstr>進捗状況(書類)</vt:lpstr>
      <vt:lpstr>進展状況</vt:lpstr>
      <vt:lpstr>PowerPoint プレゼンテーション</vt:lpstr>
      <vt:lpstr>プロジェクトの課題</vt:lpstr>
      <vt:lpstr>対応策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Hamfile</dc:title>
  <dc:creator>adoraku1031</dc:creator>
  <cp:lastModifiedBy>adoraku1031</cp:lastModifiedBy>
  <cp:revision>70</cp:revision>
  <dcterms:created xsi:type="dcterms:W3CDTF">2016-12-06T01:53:08Z</dcterms:created>
  <dcterms:modified xsi:type="dcterms:W3CDTF">2016-12-12T01:45:04Z</dcterms:modified>
</cp:coreProperties>
</file>