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66" r:id="rId5"/>
    <p:sldId id="285" r:id="rId6"/>
    <p:sldId id="268" r:id="rId7"/>
    <p:sldId id="269" r:id="rId8"/>
    <p:sldId id="286" r:id="rId9"/>
    <p:sldId id="279" r:id="rId10"/>
    <p:sldId id="280" r:id="rId11"/>
    <p:sldId id="271" r:id="rId12"/>
    <p:sldId id="274" r:id="rId13"/>
    <p:sldId id="270" r:id="rId14"/>
    <p:sldId id="287" r:id="rId15"/>
    <p:sldId id="276" r:id="rId16"/>
    <p:sldId id="277" r:id="rId17"/>
    <p:sldId id="272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17716535433072"/>
          <c:y val="0.12878125000000001"/>
          <c:w val="0.55164583333333328"/>
          <c:h val="0.827468749999999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進捗率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第進捗率</c:v>
                </c:pt>
                <c:pt idx="1">
                  <c:v>未完了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17716535433072"/>
          <c:y val="0.12878125000000001"/>
          <c:w val="0.55164583333333328"/>
          <c:h val="0.827468749999999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進捗率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第進捗率</c:v>
                </c:pt>
                <c:pt idx="1">
                  <c:v>未完了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3200" dirty="0" smtClean="0"/>
              <a:t>全体進捗</a:t>
            </a:r>
            <a:endParaRPr lang="ja-JP" altLang="en-US" sz="3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進捗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基本機能</c:v>
                </c:pt>
                <c:pt idx="1">
                  <c:v>拡張機能</c:v>
                </c:pt>
                <c:pt idx="2">
                  <c:v>サーバ-関係</c:v>
                </c:pt>
                <c:pt idx="3">
                  <c:v>デザイン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</c:v>
                </c:pt>
                <c:pt idx="2">
                  <c:v>0</c:v>
                </c:pt>
                <c:pt idx="3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未完成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基本機能</c:v>
                </c:pt>
                <c:pt idx="1">
                  <c:v>拡張機能</c:v>
                </c:pt>
                <c:pt idx="2">
                  <c:v>サーバ-関係</c:v>
                </c:pt>
                <c:pt idx="3">
                  <c:v>デザイン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90</c:v>
                </c:pt>
                <c:pt idx="2">
                  <c:v>100</c:v>
                </c:pt>
                <c:pt idx="3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001320"/>
        <c:axId val="487002888"/>
      </c:barChart>
      <c:catAx>
        <c:axId val="487001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7002888"/>
        <c:crosses val="autoZero"/>
        <c:auto val="1"/>
        <c:lblAlgn val="ctr"/>
        <c:lblOffset val="100"/>
        <c:noMultiLvlLbl val="0"/>
      </c:catAx>
      <c:valAx>
        <c:axId val="487002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7001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96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82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88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64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0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53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44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96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92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3A34-8F14-4B69-8B11-A8D9DABF27D9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24927" y="2254527"/>
            <a:ext cx="2831692" cy="1067336"/>
          </a:xfrm>
        </p:spPr>
        <p:txBody>
          <a:bodyPr>
            <a:normAutofit/>
          </a:bodyPr>
          <a:lstStyle/>
          <a:p>
            <a:r>
              <a:rPr lang="en-US" altLang="ja-JP" sz="5400" dirty="0" err="1">
                <a:solidFill>
                  <a:srgbClr val="92D050"/>
                </a:solidFill>
                <a:latin typeface="+mj-ea"/>
              </a:rPr>
              <a:t>Hamfile</a:t>
            </a:r>
            <a:endParaRPr lang="ja-JP" altLang="en-US" sz="540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36940" y="3461870"/>
            <a:ext cx="4069100" cy="1308198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solidFill>
                  <a:schemeClr val="accent5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はむろの残留意思</a:t>
            </a:r>
            <a:endParaRPr lang="ja-JP" altLang="en-US" sz="2400" dirty="0">
              <a:solidFill>
                <a:schemeClr val="accent5"/>
              </a:solidFill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792051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956257" y="0"/>
            <a:ext cx="45719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0" name="正方形/長方形 9"/>
          <p:cNvSpPr/>
          <p:nvPr/>
        </p:nvSpPr>
        <p:spPr>
          <a:xfrm>
            <a:off x="2634493" y="3287574"/>
            <a:ext cx="2073994" cy="34289"/>
          </a:xfrm>
          <a:prstGeom prst="rect">
            <a:avLst/>
          </a:prstGeom>
          <a:gradFill>
            <a:gsLst>
              <a:gs pos="0">
                <a:srgbClr val="92D050"/>
              </a:gs>
              <a:gs pos="58000">
                <a:srgbClr val="92D050"/>
              </a:gs>
              <a:gs pos="74000">
                <a:srgbClr val="92D050"/>
              </a:gs>
              <a:gs pos="100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1" name="正方形/長方形 10"/>
          <p:cNvSpPr/>
          <p:nvPr/>
        </p:nvSpPr>
        <p:spPr>
          <a:xfrm>
            <a:off x="1763042" y="2547270"/>
            <a:ext cx="461149" cy="4001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2" name="正方形/長方形 11"/>
          <p:cNvSpPr/>
          <p:nvPr/>
        </p:nvSpPr>
        <p:spPr>
          <a:xfrm>
            <a:off x="2302036" y="2747358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3" name="正方形/長方形 12"/>
          <p:cNvSpPr/>
          <p:nvPr/>
        </p:nvSpPr>
        <p:spPr>
          <a:xfrm>
            <a:off x="2224191" y="3066311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44" y="817808"/>
            <a:ext cx="4314422" cy="604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拡張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機能の優先順位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-5603" y="6432997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8189" y="1886313"/>
            <a:ext cx="83478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登録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された会員情報を変更、削除できる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機能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アップロード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時にアップロードファイルの拡張子と容量を規定にする。  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プロフィール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編集ページで編集できる項目を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増やす</a:t>
            </a:r>
            <a:endParaRPr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セッション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管理を行う。複数人がアクセス可能にする。  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上に公開できるようにする。 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進捗状況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graphicFrame>
        <p:nvGraphicFramePr>
          <p:cNvPr id="27" name="グラフ 26"/>
          <p:cNvGraphicFramePr/>
          <p:nvPr>
            <p:extLst>
              <p:ext uri="{D42A27DB-BD31-4B8C-83A1-F6EECF244321}">
                <p14:modId xmlns:p14="http://schemas.microsoft.com/office/powerpoint/2010/main" val="3028457296"/>
              </p:ext>
            </p:extLst>
          </p:nvPr>
        </p:nvGraphicFramePr>
        <p:xfrm>
          <a:off x="1" y="191603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グラフ 35"/>
          <p:cNvGraphicFramePr/>
          <p:nvPr>
            <p:extLst>
              <p:ext uri="{D42A27DB-BD31-4B8C-83A1-F6EECF244321}">
                <p14:modId xmlns:p14="http://schemas.microsoft.com/office/powerpoint/2010/main" val="372679644"/>
              </p:ext>
            </p:extLst>
          </p:nvPr>
        </p:nvGraphicFramePr>
        <p:xfrm>
          <a:off x="-90152" y="1174528"/>
          <a:ext cx="5589430" cy="453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テキスト ボックス 36"/>
          <p:cNvSpPr txBox="1"/>
          <p:nvPr/>
        </p:nvSpPr>
        <p:spPr>
          <a:xfrm>
            <a:off x="2232339" y="3301699"/>
            <a:ext cx="94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latin typeface="+mn-ea"/>
              </a:rPr>
              <a:t>50%</a:t>
            </a:r>
            <a:endParaRPr kumimoji="1" lang="ja-JP" altLang="en-US" sz="3600" dirty="0">
              <a:latin typeface="+mn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374524" y="2657531"/>
            <a:ext cx="4571999" cy="24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新規登録</a:t>
            </a:r>
            <a:endParaRPr kumimoji="1"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ログイン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プロフィール編集画面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プロフィール表示ページ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535250" y="1331254"/>
            <a:ext cx="3232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</a:rPr>
              <a:t>基本機能</a:t>
            </a:r>
            <a:endParaRPr kumimoji="1" lang="ja-JP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" y="6426558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0289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進捗状況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graphicFrame>
        <p:nvGraphicFramePr>
          <p:cNvPr id="27" name="グラフ 26"/>
          <p:cNvGraphicFramePr/>
          <p:nvPr>
            <p:extLst>
              <p:ext uri="{D42A27DB-BD31-4B8C-83A1-F6EECF244321}">
                <p14:modId xmlns:p14="http://schemas.microsoft.com/office/powerpoint/2010/main" val="3028457296"/>
              </p:ext>
            </p:extLst>
          </p:nvPr>
        </p:nvGraphicFramePr>
        <p:xfrm>
          <a:off x="1" y="191603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グラフ 35"/>
          <p:cNvGraphicFramePr/>
          <p:nvPr>
            <p:extLst>
              <p:ext uri="{D42A27DB-BD31-4B8C-83A1-F6EECF244321}">
                <p14:modId xmlns:p14="http://schemas.microsoft.com/office/powerpoint/2010/main" val="3220141011"/>
              </p:ext>
            </p:extLst>
          </p:nvPr>
        </p:nvGraphicFramePr>
        <p:xfrm>
          <a:off x="-90152" y="1174528"/>
          <a:ext cx="5589430" cy="453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テキスト ボックス 36"/>
          <p:cNvSpPr txBox="1"/>
          <p:nvPr/>
        </p:nvSpPr>
        <p:spPr>
          <a:xfrm>
            <a:off x="2232339" y="3301699"/>
            <a:ext cx="94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latin typeface="+mn-ea"/>
              </a:rPr>
              <a:t>10%</a:t>
            </a:r>
            <a:endParaRPr kumimoji="1" lang="ja-JP" altLang="en-US" sz="3600" dirty="0">
              <a:latin typeface="+mn-ea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535250" y="1331254"/>
            <a:ext cx="3232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bg1">
                    <a:lumMod val="50000"/>
                  </a:schemeClr>
                </a:solidFill>
              </a:rPr>
              <a:t>拡張</a:t>
            </a:r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</a:rPr>
              <a:t>機能</a:t>
            </a:r>
            <a:endParaRPr kumimoji="1" lang="ja-JP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74524" y="2092101"/>
            <a:ext cx="4571999" cy="3988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画像のアップロード関係</a:t>
            </a:r>
            <a:endParaRPr kumimoji="1"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セッション管理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プロフィール表示項目を増やす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会員情報の削除変更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上に公開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　　　　　　　　　　　　　</a:t>
            </a:r>
            <a:r>
              <a:rPr lang="en-US" altLang="ja-JP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etc</a:t>
            </a: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…</a:t>
            </a:r>
          </a:p>
          <a:p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" y="6426558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0171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進展状況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graphicFrame>
        <p:nvGraphicFramePr>
          <p:cNvPr id="11" name="グラフ 10"/>
          <p:cNvGraphicFramePr/>
          <p:nvPr>
            <p:extLst>
              <p:ext uri="{D42A27DB-BD31-4B8C-83A1-F6EECF244321}">
                <p14:modId xmlns:p14="http://schemas.microsoft.com/office/powerpoint/2010/main" val="967579565"/>
              </p:ext>
            </p:extLst>
          </p:nvPr>
        </p:nvGraphicFramePr>
        <p:xfrm>
          <a:off x="1" y="725069"/>
          <a:ext cx="9143999" cy="525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90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0" y="120915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開発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コンセプト</a:t>
            </a:r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213248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</a:t>
            </a:r>
            <a:r>
              <a:rPr lang="ja-JP" altLang="en-US" sz="54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 </a:t>
            </a:r>
            <a:r>
              <a:rPr lang="en-US" altLang="ja-JP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</a:t>
            </a:r>
            <a:r>
              <a:rPr lang="en-US" altLang="ja-JP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開発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環境、動作環境</a:t>
            </a:r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305581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</a:t>
            </a:r>
            <a:r>
              <a:rPr lang="ja-JP" altLang="en-US" sz="54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 </a:t>
            </a:r>
            <a:r>
              <a:rPr lang="en-US" altLang="ja-JP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3</a:t>
            </a:r>
            <a:r>
              <a:rPr lang="en-US" altLang="ja-JP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進捗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状況</a:t>
            </a:r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4071476"/>
            <a:ext cx="914400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4</a:t>
            </a:r>
            <a:r>
              <a:rPr lang="en-US" altLang="ja-JP" sz="54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問題点</a:t>
            </a:r>
            <a:r>
              <a:rPr lang="ja-JP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と改善点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30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プロジェクトの課題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03329" y="1797057"/>
            <a:ext cx="7952484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パスワード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上で暗号化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されていない</a:t>
            </a:r>
            <a:endParaRPr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システムの脆弱性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ひどい。  </a:t>
            </a:r>
            <a:endParaRPr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セキュリティを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実装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する上での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技術力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が不足している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" y="6426558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219" y="2269903"/>
            <a:ext cx="4588097" cy="45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対応策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7414" y="1797057"/>
            <a:ext cx="839658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これら問題点は技術的不足からくる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もの</a:t>
            </a:r>
            <a:endParaRPr kumimoji="1"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引き続きセキュリティの脆弱性を解決するために</a:t>
            </a:r>
            <a:endParaRPr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開発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と並行してセキュリティ技術を勉強していく。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" y="6426558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89" y="2343955"/>
            <a:ext cx="4597761" cy="47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3805" y="795316"/>
            <a:ext cx="7886700" cy="4351338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ご清聴ありがとうございました！</a:t>
            </a:r>
            <a:r>
              <a:rPr lang="en-US" altLang="ja-JP" dirty="0" smtClean="0"/>
              <a:t>(</a:t>
            </a:r>
            <a:r>
              <a:rPr lang="ja-JP" altLang="en-US" dirty="0" smtClean="0"/>
              <a:t>仮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30912" y="1545463"/>
            <a:ext cx="3425781" cy="34257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5014"/>
            <a:ext cx="3068389" cy="432086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894" y="1642056"/>
            <a:ext cx="3087106" cy="528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0" y="132539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 smtClean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開発コンセプト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233981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開発環境、動作環境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3313391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3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進捗状況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" y="6156102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428969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4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問題点と改善点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7" name="円/楕円 16"/>
          <p:cNvSpPr/>
          <p:nvPr/>
        </p:nvSpPr>
        <p:spPr>
          <a:xfrm>
            <a:off x="193185" y="-12762"/>
            <a:ext cx="1481069" cy="133940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atin typeface="+mj-ea"/>
                <a:ea typeface="+mj-ea"/>
              </a:rPr>
              <a:t>目次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67" y="1762938"/>
            <a:ext cx="5132231" cy="51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0" y="1339402"/>
            <a:ext cx="914400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</a:t>
            </a: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 </a:t>
            </a:r>
            <a:r>
              <a:rPr lang="en-US" altLang="ja-JP" sz="6000" dirty="0" smtClean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</a:t>
            </a:r>
            <a:r>
              <a:rPr lang="en-US" altLang="ja-JP" sz="6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開発コンセプト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235506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 smtClean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 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開発環境、動作環境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337072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</a:t>
            </a:r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 </a:t>
            </a:r>
            <a:r>
              <a:rPr lang="en-US" altLang="ja-JP" sz="6000" dirty="0" smtClean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3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進捗状況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4386391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4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問題点と改善点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52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開発コンセプト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0" y="6426560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759038" y="1749969"/>
            <a:ext cx="8117614" cy="320839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ja-JP" altLang="ja-JP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簡易的な</a:t>
            </a:r>
            <a:r>
              <a:rPr lang="en-US" altLang="ja-JP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SNS</a:t>
            </a:r>
            <a:endParaRPr lang="en-US" altLang="ja-JP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ja-JP" altLang="ja-JP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プロフィール</a:t>
            </a:r>
            <a:r>
              <a:rPr lang="ja-JP" altLang="ja-JP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を登録し、自分の興味のある他ユーザと簡単にコンタクトを取ることが</a:t>
            </a:r>
            <a:r>
              <a:rPr lang="ja-JP" altLang="ja-JP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出来</a:t>
            </a:r>
            <a:r>
              <a:rPr lang="ja-JP" alt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る</a:t>
            </a:r>
            <a:endParaRPr lang="en-US" altLang="ja-JP" sz="2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ja-JP" altLang="ja-JP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必要</a:t>
            </a:r>
            <a:r>
              <a:rPr lang="ja-JP" altLang="ja-JP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以上のコミュニケーションを排除し、淡白な繋がりを実現</a:t>
            </a:r>
            <a:r>
              <a:rPr lang="ja-JP" altLang="ja-JP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させ</a:t>
            </a:r>
            <a:r>
              <a:rPr lang="ja-JP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る</a:t>
            </a:r>
            <a:endParaRPr lang="ja-JP" altLang="ja-JP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5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0" y="1144759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GP明朝B" panose="02020800000000000000" pitchFamily="18" charset="-128"/>
              </a:rPr>
              <a:t>1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開発コンセプト</a:t>
            </a:r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2160422"/>
            <a:ext cx="914400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</a:t>
            </a:r>
            <a:r>
              <a:rPr lang="ja-JP" altLang="en-US" sz="54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 </a:t>
            </a:r>
            <a:r>
              <a:rPr lang="en-US" altLang="ja-JP" sz="60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lang="en-US" altLang="ja-JP" sz="54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開発環境、動作環境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317608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3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進捗状況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419174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4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 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問題点と改善点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52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開発環境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1" y="6429021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34930" y="1693498"/>
            <a:ext cx="225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92D050"/>
                </a:solidFill>
                <a:latin typeface="+mj-ea"/>
                <a:ea typeface="+mj-ea"/>
              </a:rPr>
              <a:t>開発言語</a:t>
            </a:r>
            <a:endParaRPr kumimoji="1" lang="ja-JP" altLang="en-US" sz="36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6828" y="2339829"/>
            <a:ext cx="27303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27302" y="1693497"/>
            <a:ext cx="452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rgbClr val="92D050"/>
                </a:solidFill>
                <a:latin typeface="+mj-ea"/>
                <a:ea typeface="+mj-ea"/>
              </a:rPr>
              <a:t>サーバー、ライブラリ</a:t>
            </a:r>
            <a:endParaRPr kumimoji="1" lang="ja-JP" altLang="en-US" sz="36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09047" y="2339828"/>
            <a:ext cx="314201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picnicCSS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 awesome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2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開発環境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2" y="6426558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08416" y="1386708"/>
            <a:ext cx="225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rgbClr val="92D050"/>
                </a:solidFill>
                <a:latin typeface="+mj-ea"/>
                <a:ea typeface="+mj-ea"/>
              </a:rPr>
              <a:t>動作環境</a:t>
            </a:r>
            <a:endParaRPr kumimoji="1" lang="ja-JP" altLang="en-US" sz="36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67437" y="2033039"/>
            <a:ext cx="510003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Windows8</a:t>
            </a:r>
            <a:r>
              <a:rPr lang="ja-JP" alt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インターネット</a:t>
            </a: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ネット環境</a:t>
            </a: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08416" y="3717583"/>
            <a:ext cx="2558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solidFill>
                  <a:srgbClr val="92D050"/>
                </a:solidFill>
                <a:latin typeface="+mj-ea"/>
                <a:ea typeface="+mj-ea"/>
              </a:rPr>
              <a:t>開発ツール</a:t>
            </a:r>
            <a:endParaRPr kumimoji="1" lang="ja-JP" altLang="en-US" sz="32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67437" y="4352067"/>
            <a:ext cx="510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0" y="1209153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5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GP明朝B" panose="02020800000000000000" pitchFamily="18" charset="-128"/>
              </a:rPr>
              <a:t>1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開発コンセプト</a:t>
            </a:r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2132483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</a:t>
            </a:r>
            <a:r>
              <a:rPr lang="ja-JP" altLang="en-US" sz="54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 </a:t>
            </a:r>
            <a:r>
              <a:rPr lang="en-US" altLang="ja-JP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lang="en-US" altLang="ja-JP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開発環境、動作環境</a:t>
            </a:r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3055813"/>
            <a:ext cx="914400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</a:t>
            </a:r>
            <a:r>
              <a:rPr lang="ja-JP" altLang="en-US" sz="54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 </a:t>
            </a:r>
            <a:r>
              <a:rPr lang="en-US" altLang="ja-JP" sz="6000" dirty="0" smtClean="0">
                <a:solidFill>
                  <a:schemeClr val="bg1"/>
                </a:solidFill>
                <a:latin typeface="+mj-lt"/>
              </a:rPr>
              <a:t>3</a:t>
            </a:r>
            <a:r>
              <a:rPr lang="en-US" altLang="ja-JP" sz="54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ja-JP" altLang="en-US" sz="3200" dirty="0" smtClean="0">
                <a:solidFill>
                  <a:schemeClr val="bg1"/>
                </a:solidFill>
                <a:latin typeface="+mn-ea"/>
              </a:rPr>
              <a:t>進捗状況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+mn-ea"/>
              </a:rPr>
              <a:t>  </a:t>
            </a:r>
            <a:endParaRPr kumimoji="1" lang="ja-JP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407147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5400" dirty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4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問題点と改善点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01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現在の進展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9038" y="1864371"/>
            <a:ext cx="8396586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基本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機能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は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新規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登録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のみまだ未実装だが他の機能はほぼ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完成している  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この時点で基本機能を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満たしているので、次の拡張機能作成に移る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  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-5603" y="6432997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78" y="2630510"/>
            <a:ext cx="4227490" cy="422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4483</TotalTime>
  <Words>276</Words>
  <Application>Microsoft Office PowerPoint</Application>
  <PresentationFormat>画面に合わせる (4:3)</PresentationFormat>
  <Paragraphs>80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HGP行書体</vt:lpstr>
      <vt:lpstr>HGP明朝B</vt:lpstr>
      <vt:lpstr>HGP明朝E</vt:lpstr>
      <vt:lpstr>ＭＳ Ｐゴシック</vt:lpstr>
      <vt:lpstr>Arial</vt:lpstr>
      <vt:lpstr>Calibri</vt:lpstr>
      <vt:lpstr>Calibri Light</vt:lpstr>
      <vt:lpstr>Office テーマ</vt:lpstr>
      <vt:lpstr>Hamfile</vt:lpstr>
      <vt:lpstr>PowerPoint プレゼンテーション</vt:lpstr>
      <vt:lpstr>PowerPoint プレゼンテーション</vt:lpstr>
      <vt:lpstr>開発コンセプト</vt:lpstr>
      <vt:lpstr>PowerPoint プレゼンテーション</vt:lpstr>
      <vt:lpstr>開発環境</vt:lpstr>
      <vt:lpstr>開発環境</vt:lpstr>
      <vt:lpstr>PowerPoint プレゼンテーション</vt:lpstr>
      <vt:lpstr>現在の進展</vt:lpstr>
      <vt:lpstr>拡張機能の優先順位</vt:lpstr>
      <vt:lpstr>進捗状況</vt:lpstr>
      <vt:lpstr>進捗状況</vt:lpstr>
      <vt:lpstr>進展状況</vt:lpstr>
      <vt:lpstr>PowerPoint プレゼンテーション</vt:lpstr>
      <vt:lpstr>プロジェクトの課題</vt:lpstr>
      <vt:lpstr>対応策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Hamfile</dc:title>
  <dc:creator>adoraku1031</dc:creator>
  <cp:lastModifiedBy>adoraku1031</cp:lastModifiedBy>
  <cp:revision>59</cp:revision>
  <dcterms:created xsi:type="dcterms:W3CDTF">2016-12-06T01:53:08Z</dcterms:created>
  <dcterms:modified xsi:type="dcterms:W3CDTF">2016-12-09T04:41:14Z</dcterms:modified>
</cp:coreProperties>
</file>