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81B2-2A03-4166-8CF6-BA939F264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916E0-2D6B-43D8-AFAD-841EAFF55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E0B3-9767-40D2-AE2F-D6A3E23E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07F6-544F-48BB-A798-19CC448B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0AC0-02EB-4CD2-9C0A-A5C5F422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2F05-AA00-401D-95AB-66E9E01A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6481B-9E84-49F0-9D7F-3CB5FFE94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3B28-8291-4514-8F02-4711E15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E0503-1BCB-415F-9557-5C61257D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21CB-537E-4355-8847-CC83A942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CE8FA-79F0-43CA-B396-9D60554E3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B32C6-725C-441B-BBA4-FC5BE85D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EEAD5-7019-4DCE-A49B-09E35C31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328E-156C-4EFC-B789-23855A8D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5205-43C7-4AF2-86D3-20ABC3C1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2378-3E67-44BF-84C6-8E602EBF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1DE9-1856-4022-86F0-87073188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B8A5E-0786-450C-B67B-796D3EC5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E1C1-E847-442D-B1DD-03E5F0EC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A40A-8392-41AC-8CF3-4B970502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834B-C190-46CB-BEF2-822C956B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CCF84-5FE9-46E0-BA30-CEBBE1B7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9B8A-C5E6-4D47-A82C-73E62852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4F62-2A21-48C1-B739-5E00F5E0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285A0-36B0-4BE0-809C-1FCD84A7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8B74-EE9C-417B-B5FC-5B9B5EE9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1A0E-BDD3-4A66-8A93-922A5D7BF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D3445-C004-4041-8DD1-AD3D7A24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524D0-265D-457A-BE31-B7336E85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8EC8D-AE09-4E7D-9DE6-25643963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5B27A-2421-4A3F-BA0F-46F48367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7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98BC-813B-4BFD-89B8-5317C785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7408-58F5-4233-AA06-41CCF439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8B056-7DC0-43C7-BC42-C8A76F3E4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6632F-114C-4637-9AA9-7A9BB970F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60338-BAAA-496E-BE4F-AE67B11D8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C7FB6-DF9C-4F16-B9A7-104D0F02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AF782-5673-404D-B71F-80F7CD63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4975C-FB3C-4A3B-8CF3-C338A28F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B2CB-2C0D-4119-AF45-CE820806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7E5AE-4679-4F42-8CEC-369612FB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8C8AD-0107-4C3C-87F9-F5D82808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7C14E-EE1E-4DC9-9570-BD017C1F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77683-F4BE-42B7-A54A-DD284FBA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D6FA4-39D9-4E92-8414-F7675638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2475-5B93-451E-84B7-EFE7493B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DBB6-36A0-4311-A4C0-65CA7E90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DA38-BA26-4A25-9982-247B691A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EE017-5F0B-40E2-B6C3-C0783738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CD2F0-B4A9-4738-AE2A-BD095A26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1F35B-050C-429A-A9C6-6E2D0532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D2F0F-7A94-4869-BDAF-B855333D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978C-0E07-4D3A-9396-F48D75DF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B03E2-D2EC-4EAD-BBAA-E0E6BC284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574CD-4FD8-4743-AF22-C888C15D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A3835-4A98-424D-B660-A0051D17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C1840-00E8-4ADA-ABA4-A3ACF505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DA54A-256A-4238-9E1B-043C6909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1B603-7E5F-4A08-9A11-B3D72658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A18F2-8DA3-4032-BA27-C40CAE6B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AF835-81C8-4BD8-B28E-7DA900E7E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149B-DDDB-4E91-9C79-0285E4D7179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417E-7E58-410F-8A55-01288C9E4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9571-9A5C-418F-BCB7-C41F26146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41EC-48A8-45B4-A59C-3792080A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E29F-2C1F-42CA-87FB-85A0C3FC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7" y="508001"/>
            <a:ext cx="9144000" cy="2387600"/>
          </a:xfrm>
        </p:spPr>
        <p:txBody>
          <a:bodyPr/>
          <a:lstStyle/>
          <a:p>
            <a:r>
              <a:rPr lang="en-US" b="1" spc="300" dirty="0"/>
              <a:t>CENG</a:t>
            </a:r>
            <a:r>
              <a:rPr lang="tr-TR" b="1" spc="300" dirty="0"/>
              <a:t>-</a:t>
            </a:r>
            <a:r>
              <a:rPr lang="en-US" b="1" spc="300" dirty="0"/>
              <a:t>685 Semantic Web</a:t>
            </a:r>
            <a:r>
              <a:rPr lang="tr-TR" b="1" spc="300" dirty="0"/>
              <a:t> (Assiggnment-1)</a:t>
            </a:r>
            <a:endParaRPr lang="en-US" b="1" spc="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AD85C-682D-484B-9D96-2F0C96836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05401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tr-TR" dirty="0"/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Hamza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Haruna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MOHAMMED</a:t>
            </a:r>
          </a:p>
          <a:p>
            <a:pPr algn="l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EFF5F2C-8653-4D28-B2E5-C7E82B5D6EA2}"/>
              </a:ext>
            </a:extLst>
          </p:cNvPr>
          <p:cNvSpPr txBox="1">
            <a:spLocks/>
          </p:cNvSpPr>
          <p:nvPr/>
        </p:nvSpPr>
        <p:spPr>
          <a:xfrm>
            <a:off x="1337733" y="36322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</p:txBody>
      </p:sp>
    </p:spTree>
    <p:extLst>
      <p:ext uri="{BB962C8B-B14F-4D97-AF65-F5344CB8AC3E}">
        <p14:creationId xmlns:p14="http://schemas.microsoft.com/office/powerpoint/2010/main" val="183116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CE71F-54C8-495E-A98F-F4072E683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28" y="0"/>
            <a:ext cx="8842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606C4-6DCF-4ECF-8FA1-9CC2099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28" y="0"/>
            <a:ext cx="8842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6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33CF0-C5C0-413D-94B5-B574BBB7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28" y="0"/>
            <a:ext cx="8842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7A29D-7C4F-43C0-9453-347750A4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128127"/>
            <a:ext cx="9533467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3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929E4-EC46-44B4-8CE4-2E8CF7E0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9" y="220133"/>
            <a:ext cx="5192183" cy="6062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D6F35-5753-4B4D-9FA0-AE99BABF6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82" y="220133"/>
            <a:ext cx="4307418" cy="1439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1DC44-05F9-4CB2-9BE8-837B4E5B1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20" y="2252133"/>
            <a:ext cx="4921780" cy="40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04176-70CD-45B0-B9C2-668E454DE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15912"/>
            <a:ext cx="3543300" cy="2224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273C86-F112-4FF5-AC93-4E6434B1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9" y="1106053"/>
            <a:ext cx="6512983" cy="524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B562A-C192-4B59-BDD3-B3D59887E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1071562"/>
            <a:ext cx="7877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2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4BD6B-5B58-401E-A78A-37A62A57F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361950"/>
            <a:ext cx="97440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5332D-53E8-47E5-BB54-667E7EBA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55" y="0"/>
            <a:ext cx="8586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1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F10B1-2339-4849-AB0C-5ED307557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94" y="0"/>
            <a:ext cx="5783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6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E27FF-D95D-4925-8EA3-435848A8F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71" y="0"/>
            <a:ext cx="9393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0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41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CENG-685 Semantic Web (Assiggnment-1)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Mohammed</dc:creator>
  <cp:lastModifiedBy>Hamza Mohammed</cp:lastModifiedBy>
  <cp:revision>5</cp:revision>
  <dcterms:created xsi:type="dcterms:W3CDTF">2017-10-24T09:26:18Z</dcterms:created>
  <dcterms:modified xsi:type="dcterms:W3CDTF">2018-07-18T06:45:55Z</dcterms:modified>
</cp:coreProperties>
</file>