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62901-DD4D-4CF3-B5AC-7A72C59067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24D801-02C8-48E5-82D6-A9009730875C}">
      <dgm:prSet/>
      <dgm:spPr/>
      <dgm:t>
        <a:bodyPr/>
        <a:lstStyle/>
        <a:p>
          <a:r>
            <a:rPr lang="ko-KR"/>
            <a:t>일반 종이 다이어리는 타인이 볼 수 있는 위험이 있다</a:t>
          </a:r>
          <a:r>
            <a:rPr lang="en-US"/>
            <a:t>.</a:t>
          </a:r>
        </a:p>
      </dgm:t>
    </dgm:pt>
    <dgm:pt modelId="{6EDABEB9-8DBD-4494-9F29-583920D05CEA}" type="parTrans" cxnId="{0D93BCA7-E352-4232-96CB-A95E23A3968E}">
      <dgm:prSet/>
      <dgm:spPr/>
      <dgm:t>
        <a:bodyPr/>
        <a:lstStyle/>
        <a:p>
          <a:endParaRPr lang="en-US"/>
        </a:p>
      </dgm:t>
    </dgm:pt>
    <dgm:pt modelId="{D8B49AF5-3BEC-408C-BE12-1E3F5D75EB0F}" type="sibTrans" cxnId="{0D93BCA7-E352-4232-96CB-A95E23A3968E}">
      <dgm:prSet/>
      <dgm:spPr/>
      <dgm:t>
        <a:bodyPr/>
        <a:lstStyle/>
        <a:p>
          <a:endParaRPr lang="en-US"/>
        </a:p>
      </dgm:t>
    </dgm:pt>
    <dgm:pt modelId="{2B84616F-D9EB-456A-AF05-6A3E5B2D9495}">
      <dgm:prSet/>
      <dgm:spPr/>
      <dgm:t>
        <a:bodyPr/>
        <a:lstStyle/>
        <a:p>
          <a:r>
            <a:rPr lang="ko-KR"/>
            <a:t>종이 다이어리에 일기를 쓸 때</a:t>
          </a:r>
          <a:r>
            <a:rPr lang="en-US"/>
            <a:t>, </a:t>
          </a:r>
          <a:r>
            <a:rPr lang="ko-KR"/>
            <a:t>사진을 첨부하기에 불편하다</a:t>
          </a:r>
          <a:r>
            <a:rPr lang="en-US"/>
            <a:t>.</a:t>
          </a:r>
        </a:p>
      </dgm:t>
    </dgm:pt>
    <dgm:pt modelId="{371C3E53-E3FC-4A27-9F52-9676ECDA5CEA}" type="parTrans" cxnId="{E0B26ECF-1F09-4608-9E9E-448C24CA7874}">
      <dgm:prSet/>
      <dgm:spPr/>
      <dgm:t>
        <a:bodyPr/>
        <a:lstStyle/>
        <a:p>
          <a:endParaRPr lang="en-US"/>
        </a:p>
      </dgm:t>
    </dgm:pt>
    <dgm:pt modelId="{D5F8D898-C29F-4F56-85E5-5646AC3C5520}" type="sibTrans" cxnId="{E0B26ECF-1F09-4608-9E9E-448C24CA7874}">
      <dgm:prSet/>
      <dgm:spPr/>
      <dgm:t>
        <a:bodyPr/>
        <a:lstStyle/>
        <a:p>
          <a:endParaRPr lang="en-US"/>
        </a:p>
      </dgm:t>
    </dgm:pt>
    <dgm:pt modelId="{581783A4-22CD-4DBF-B1F4-0734C5755BF2}">
      <dgm:prSet/>
      <dgm:spPr/>
      <dgm:t>
        <a:bodyPr/>
        <a:lstStyle/>
        <a:p>
          <a:r>
            <a:rPr lang="ko-KR"/>
            <a:t>종이 다이어리는 내용을 수정</a:t>
          </a:r>
          <a:r>
            <a:rPr lang="en-US"/>
            <a:t>/</a:t>
          </a:r>
          <a:r>
            <a:rPr lang="ko-KR"/>
            <a:t>삭제하기에 용이하지 않다</a:t>
          </a:r>
          <a:r>
            <a:rPr lang="en-US"/>
            <a:t>.</a:t>
          </a:r>
        </a:p>
      </dgm:t>
    </dgm:pt>
    <dgm:pt modelId="{C4F523D8-B0B0-4B78-A757-1CA28C87A3CA}" type="parTrans" cxnId="{48BE833F-8E4D-40FB-9657-FC9FFC3DD998}">
      <dgm:prSet/>
      <dgm:spPr/>
      <dgm:t>
        <a:bodyPr/>
        <a:lstStyle/>
        <a:p>
          <a:endParaRPr lang="en-US"/>
        </a:p>
      </dgm:t>
    </dgm:pt>
    <dgm:pt modelId="{5D95FE32-3C65-486E-82C7-960AF9F57BDA}" type="sibTrans" cxnId="{48BE833F-8E4D-40FB-9657-FC9FFC3DD998}">
      <dgm:prSet/>
      <dgm:spPr/>
      <dgm:t>
        <a:bodyPr/>
        <a:lstStyle/>
        <a:p>
          <a:endParaRPr lang="en-US"/>
        </a:p>
      </dgm:t>
    </dgm:pt>
    <dgm:pt modelId="{25025B3E-B45A-40B3-9354-6844B38E0E4C}">
      <dgm:prSet/>
      <dgm:spPr/>
      <dgm:t>
        <a:bodyPr/>
        <a:lstStyle/>
        <a:p>
          <a:r>
            <a:rPr lang="en-US"/>
            <a:t>-&gt; </a:t>
          </a:r>
          <a:r>
            <a:rPr lang="ko-KR"/>
            <a:t>위의 단점을 보완할 수 있는 웹 다이어리가 필요</a:t>
          </a:r>
          <a:r>
            <a:rPr lang="en-US"/>
            <a:t>!</a:t>
          </a:r>
        </a:p>
      </dgm:t>
    </dgm:pt>
    <dgm:pt modelId="{A8A178BB-B228-433E-8FC7-6D1F10E2270D}" type="parTrans" cxnId="{A9D8B6F1-7A8B-43BA-8FCB-8497995621E3}">
      <dgm:prSet/>
      <dgm:spPr/>
      <dgm:t>
        <a:bodyPr/>
        <a:lstStyle/>
        <a:p>
          <a:endParaRPr lang="en-US"/>
        </a:p>
      </dgm:t>
    </dgm:pt>
    <dgm:pt modelId="{AA54A1D0-8233-435C-8C86-E1149DB55C9C}" type="sibTrans" cxnId="{A9D8B6F1-7A8B-43BA-8FCB-8497995621E3}">
      <dgm:prSet/>
      <dgm:spPr/>
      <dgm:t>
        <a:bodyPr/>
        <a:lstStyle/>
        <a:p>
          <a:endParaRPr lang="en-US"/>
        </a:p>
      </dgm:t>
    </dgm:pt>
    <dgm:pt modelId="{0EFD5232-B198-404B-A86A-53FDD9A4716F}" type="pres">
      <dgm:prSet presAssocID="{95E62901-DD4D-4CF3-B5AC-7A72C5906718}" presName="root" presStyleCnt="0">
        <dgm:presLayoutVars>
          <dgm:dir/>
          <dgm:resizeHandles val="exact"/>
        </dgm:presLayoutVars>
      </dgm:prSet>
      <dgm:spPr/>
    </dgm:pt>
    <dgm:pt modelId="{D5677D07-0521-4B3B-BFAF-27D2B31F80D6}" type="pres">
      <dgm:prSet presAssocID="{95E62901-DD4D-4CF3-B5AC-7A72C5906718}" presName="container" presStyleCnt="0">
        <dgm:presLayoutVars>
          <dgm:dir/>
          <dgm:resizeHandles val="exact"/>
        </dgm:presLayoutVars>
      </dgm:prSet>
      <dgm:spPr/>
    </dgm:pt>
    <dgm:pt modelId="{BB1160B3-FE7B-40DA-A9CB-FB2FBBA1D6F3}" type="pres">
      <dgm:prSet presAssocID="{0A24D801-02C8-48E5-82D6-A9009730875C}" presName="compNode" presStyleCnt="0"/>
      <dgm:spPr/>
    </dgm:pt>
    <dgm:pt modelId="{3F4A7785-CA10-4E29-BCB6-EEA0DE99A36A}" type="pres">
      <dgm:prSet presAssocID="{0A24D801-02C8-48E5-82D6-A9009730875C}" presName="iconBgRect" presStyleLbl="bgShp" presStyleIdx="0" presStyleCnt="4"/>
      <dgm:spPr>
        <a:solidFill>
          <a:schemeClr val="bg2">
            <a:lumMod val="25000"/>
          </a:schemeClr>
        </a:solidFill>
      </dgm:spPr>
    </dgm:pt>
    <dgm:pt modelId="{BAA4AB37-3EA4-4305-B541-62ECC3A664D7}" type="pres">
      <dgm:prSet presAssocID="{0A24D801-02C8-48E5-82D6-A900973087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눈"/>
        </a:ext>
      </dgm:extLst>
    </dgm:pt>
    <dgm:pt modelId="{3412791E-2561-4B09-AAAF-9DC8B9D98781}" type="pres">
      <dgm:prSet presAssocID="{0A24D801-02C8-48E5-82D6-A9009730875C}" presName="spaceRect" presStyleCnt="0"/>
      <dgm:spPr/>
    </dgm:pt>
    <dgm:pt modelId="{AD139472-B9D8-4FC3-8B9D-62CF58A46E54}" type="pres">
      <dgm:prSet presAssocID="{0A24D801-02C8-48E5-82D6-A9009730875C}" presName="textRect" presStyleLbl="revTx" presStyleIdx="0" presStyleCnt="4">
        <dgm:presLayoutVars>
          <dgm:chMax val="1"/>
          <dgm:chPref val="1"/>
        </dgm:presLayoutVars>
      </dgm:prSet>
      <dgm:spPr/>
    </dgm:pt>
    <dgm:pt modelId="{846BAAF3-C3A9-49FC-8171-65562441B8F0}" type="pres">
      <dgm:prSet presAssocID="{D8B49AF5-3BEC-408C-BE12-1E3F5D75EB0F}" presName="sibTrans" presStyleLbl="sibTrans2D1" presStyleIdx="0" presStyleCnt="0"/>
      <dgm:spPr/>
    </dgm:pt>
    <dgm:pt modelId="{598A38D4-50A6-4509-9072-DF6BF99CCE58}" type="pres">
      <dgm:prSet presAssocID="{2B84616F-D9EB-456A-AF05-6A3E5B2D9495}" presName="compNode" presStyleCnt="0"/>
      <dgm:spPr/>
    </dgm:pt>
    <dgm:pt modelId="{BEFE90DA-5338-4D6A-8025-B23237261EB8}" type="pres">
      <dgm:prSet presAssocID="{2B84616F-D9EB-456A-AF05-6A3E5B2D9495}" presName="iconBgRect" presStyleLbl="bgShp" presStyleIdx="1" presStyleCnt="4"/>
      <dgm:spPr>
        <a:solidFill>
          <a:schemeClr val="bg2">
            <a:lumMod val="25000"/>
          </a:schemeClr>
        </a:solidFill>
      </dgm:spPr>
    </dgm:pt>
    <dgm:pt modelId="{2308D682-6A22-4F9B-9D77-D22760653289}" type="pres">
      <dgm:prSet presAssocID="{2B84616F-D9EB-456A-AF05-6A3E5B2D94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이미지"/>
        </a:ext>
      </dgm:extLst>
    </dgm:pt>
    <dgm:pt modelId="{72EA71B2-884A-4BFC-8FA3-ED6B7B855297}" type="pres">
      <dgm:prSet presAssocID="{2B84616F-D9EB-456A-AF05-6A3E5B2D9495}" presName="spaceRect" presStyleCnt="0"/>
      <dgm:spPr/>
    </dgm:pt>
    <dgm:pt modelId="{DE8A88D2-407D-4405-9EBD-626BA1D28759}" type="pres">
      <dgm:prSet presAssocID="{2B84616F-D9EB-456A-AF05-6A3E5B2D9495}" presName="textRect" presStyleLbl="revTx" presStyleIdx="1" presStyleCnt="4">
        <dgm:presLayoutVars>
          <dgm:chMax val="1"/>
          <dgm:chPref val="1"/>
        </dgm:presLayoutVars>
      </dgm:prSet>
      <dgm:spPr/>
    </dgm:pt>
    <dgm:pt modelId="{1BA5B913-3E32-4DA0-BDE0-A02EDCD8561D}" type="pres">
      <dgm:prSet presAssocID="{D5F8D898-C29F-4F56-85E5-5646AC3C5520}" presName="sibTrans" presStyleLbl="sibTrans2D1" presStyleIdx="0" presStyleCnt="0"/>
      <dgm:spPr/>
    </dgm:pt>
    <dgm:pt modelId="{769BF9DF-569B-4DD2-941F-974FC7C69205}" type="pres">
      <dgm:prSet presAssocID="{581783A4-22CD-4DBF-B1F4-0734C5755BF2}" presName="compNode" presStyleCnt="0"/>
      <dgm:spPr/>
    </dgm:pt>
    <dgm:pt modelId="{D47FB55A-83A5-4EB2-ADA3-D5275EDE7A63}" type="pres">
      <dgm:prSet presAssocID="{581783A4-22CD-4DBF-B1F4-0734C5755BF2}" presName="iconBgRect" presStyleLbl="bgShp" presStyleIdx="2" presStyleCnt="4"/>
      <dgm:spPr>
        <a:solidFill>
          <a:schemeClr val="bg2">
            <a:lumMod val="25000"/>
          </a:schemeClr>
        </a:solidFill>
      </dgm:spPr>
    </dgm:pt>
    <dgm:pt modelId="{AFD2B541-9DEA-4B25-B902-C8FD4A92D831}" type="pres">
      <dgm:prSet presAssocID="{581783A4-22CD-4DBF-B1F4-0734C5755BF2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B7FFACA-947D-493B-9A0D-63E70E13A4B2}" type="pres">
      <dgm:prSet presAssocID="{581783A4-22CD-4DBF-B1F4-0734C5755BF2}" presName="spaceRect" presStyleCnt="0"/>
      <dgm:spPr/>
    </dgm:pt>
    <dgm:pt modelId="{51BCEB1E-2381-4B7A-9BAC-5F002C506F2E}" type="pres">
      <dgm:prSet presAssocID="{581783A4-22CD-4DBF-B1F4-0734C5755BF2}" presName="textRect" presStyleLbl="revTx" presStyleIdx="2" presStyleCnt="4">
        <dgm:presLayoutVars>
          <dgm:chMax val="1"/>
          <dgm:chPref val="1"/>
        </dgm:presLayoutVars>
      </dgm:prSet>
      <dgm:spPr/>
    </dgm:pt>
    <dgm:pt modelId="{FA99D2F1-FDFD-4F41-A2EC-E4176545D245}" type="pres">
      <dgm:prSet presAssocID="{5D95FE32-3C65-486E-82C7-960AF9F57BDA}" presName="sibTrans" presStyleLbl="sibTrans2D1" presStyleIdx="0" presStyleCnt="0"/>
      <dgm:spPr/>
    </dgm:pt>
    <dgm:pt modelId="{6D4EF6F6-9E8D-4864-A253-A27F9046EF28}" type="pres">
      <dgm:prSet presAssocID="{25025B3E-B45A-40B3-9354-6844B38E0E4C}" presName="compNode" presStyleCnt="0"/>
      <dgm:spPr/>
    </dgm:pt>
    <dgm:pt modelId="{A52770ED-7AE9-434A-A1CD-F87F2FD472FA}" type="pres">
      <dgm:prSet presAssocID="{25025B3E-B45A-40B3-9354-6844B38E0E4C}" presName="iconBgRect" presStyleLbl="bgShp" presStyleIdx="3" presStyleCnt="4"/>
      <dgm:spPr>
        <a:solidFill>
          <a:schemeClr val="bg2">
            <a:lumMod val="25000"/>
          </a:schemeClr>
        </a:solidFill>
      </dgm:spPr>
    </dgm:pt>
    <dgm:pt modelId="{8EB0FC8A-981E-4B62-9E38-A5A71122C816}" type="pres">
      <dgm:prSet presAssocID="{25025B3E-B45A-40B3-9354-6844B38E0E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EEC25F9-BA3F-4AE6-A749-53FB1E28E5BA}" type="pres">
      <dgm:prSet presAssocID="{25025B3E-B45A-40B3-9354-6844B38E0E4C}" presName="spaceRect" presStyleCnt="0"/>
      <dgm:spPr/>
    </dgm:pt>
    <dgm:pt modelId="{5B57F633-26A5-4FA3-AF2C-9878BD57C9A8}" type="pres">
      <dgm:prSet presAssocID="{25025B3E-B45A-40B3-9354-6844B38E0E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91171B-616E-46FE-9254-877F7F6D2FC2}" type="presOf" srcId="{5D95FE32-3C65-486E-82C7-960AF9F57BDA}" destId="{FA99D2F1-FDFD-4F41-A2EC-E4176545D245}" srcOrd="0" destOrd="0" presId="urn:microsoft.com/office/officeart/2018/2/layout/IconCircleList"/>
    <dgm:cxn modelId="{48BE833F-8E4D-40FB-9657-FC9FFC3DD998}" srcId="{95E62901-DD4D-4CF3-B5AC-7A72C5906718}" destId="{581783A4-22CD-4DBF-B1F4-0734C5755BF2}" srcOrd="2" destOrd="0" parTransId="{C4F523D8-B0B0-4B78-A757-1CA28C87A3CA}" sibTransId="{5D95FE32-3C65-486E-82C7-960AF9F57BDA}"/>
    <dgm:cxn modelId="{0DAF394D-5E05-467E-BDFA-5D92E30C188B}" type="presOf" srcId="{25025B3E-B45A-40B3-9354-6844B38E0E4C}" destId="{5B57F633-26A5-4FA3-AF2C-9878BD57C9A8}" srcOrd="0" destOrd="0" presId="urn:microsoft.com/office/officeart/2018/2/layout/IconCircleList"/>
    <dgm:cxn modelId="{97AE4873-5077-4C16-93E0-E2292B77EEFD}" type="presOf" srcId="{D8B49AF5-3BEC-408C-BE12-1E3F5D75EB0F}" destId="{846BAAF3-C3A9-49FC-8171-65562441B8F0}" srcOrd="0" destOrd="0" presId="urn:microsoft.com/office/officeart/2018/2/layout/IconCircleList"/>
    <dgm:cxn modelId="{1FD5168C-02E1-43F5-B50B-927DB2C3F7E5}" type="presOf" srcId="{95E62901-DD4D-4CF3-B5AC-7A72C5906718}" destId="{0EFD5232-B198-404B-A86A-53FDD9A4716F}" srcOrd="0" destOrd="0" presId="urn:microsoft.com/office/officeart/2018/2/layout/IconCircleList"/>
    <dgm:cxn modelId="{0D93BCA7-E352-4232-96CB-A95E23A3968E}" srcId="{95E62901-DD4D-4CF3-B5AC-7A72C5906718}" destId="{0A24D801-02C8-48E5-82D6-A9009730875C}" srcOrd="0" destOrd="0" parTransId="{6EDABEB9-8DBD-4494-9F29-583920D05CEA}" sibTransId="{D8B49AF5-3BEC-408C-BE12-1E3F5D75EB0F}"/>
    <dgm:cxn modelId="{4CA6F5AE-0AAE-4D26-8146-58A5736A2973}" type="presOf" srcId="{581783A4-22CD-4DBF-B1F4-0734C5755BF2}" destId="{51BCEB1E-2381-4B7A-9BAC-5F002C506F2E}" srcOrd="0" destOrd="0" presId="urn:microsoft.com/office/officeart/2018/2/layout/IconCircleList"/>
    <dgm:cxn modelId="{E6A75FB0-8380-403D-BDD9-562A742FAEAA}" type="presOf" srcId="{D5F8D898-C29F-4F56-85E5-5646AC3C5520}" destId="{1BA5B913-3E32-4DA0-BDE0-A02EDCD8561D}" srcOrd="0" destOrd="0" presId="urn:microsoft.com/office/officeart/2018/2/layout/IconCircleList"/>
    <dgm:cxn modelId="{919E0EC0-BBFD-4E94-A376-1918D5E247E3}" type="presOf" srcId="{2B84616F-D9EB-456A-AF05-6A3E5B2D9495}" destId="{DE8A88D2-407D-4405-9EBD-626BA1D28759}" srcOrd="0" destOrd="0" presId="urn:microsoft.com/office/officeart/2018/2/layout/IconCircleList"/>
    <dgm:cxn modelId="{E0B26ECF-1F09-4608-9E9E-448C24CA7874}" srcId="{95E62901-DD4D-4CF3-B5AC-7A72C5906718}" destId="{2B84616F-D9EB-456A-AF05-6A3E5B2D9495}" srcOrd="1" destOrd="0" parTransId="{371C3E53-E3FC-4A27-9F52-9676ECDA5CEA}" sibTransId="{D5F8D898-C29F-4F56-85E5-5646AC3C5520}"/>
    <dgm:cxn modelId="{D8E48DDC-0578-4B14-8C13-16E420B3BC36}" type="presOf" srcId="{0A24D801-02C8-48E5-82D6-A9009730875C}" destId="{AD139472-B9D8-4FC3-8B9D-62CF58A46E54}" srcOrd="0" destOrd="0" presId="urn:microsoft.com/office/officeart/2018/2/layout/IconCircleList"/>
    <dgm:cxn modelId="{A9D8B6F1-7A8B-43BA-8FCB-8497995621E3}" srcId="{95E62901-DD4D-4CF3-B5AC-7A72C5906718}" destId="{25025B3E-B45A-40B3-9354-6844B38E0E4C}" srcOrd="3" destOrd="0" parTransId="{A8A178BB-B228-433E-8FC7-6D1F10E2270D}" sibTransId="{AA54A1D0-8233-435C-8C86-E1149DB55C9C}"/>
    <dgm:cxn modelId="{0CA78DA5-914C-4ABF-B4E6-2AA3CCF8A344}" type="presParOf" srcId="{0EFD5232-B198-404B-A86A-53FDD9A4716F}" destId="{D5677D07-0521-4B3B-BFAF-27D2B31F80D6}" srcOrd="0" destOrd="0" presId="urn:microsoft.com/office/officeart/2018/2/layout/IconCircleList"/>
    <dgm:cxn modelId="{8BF8EF91-F1CC-428C-A4FE-6C74ABADB42A}" type="presParOf" srcId="{D5677D07-0521-4B3B-BFAF-27D2B31F80D6}" destId="{BB1160B3-FE7B-40DA-A9CB-FB2FBBA1D6F3}" srcOrd="0" destOrd="0" presId="urn:microsoft.com/office/officeart/2018/2/layout/IconCircleList"/>
    <dgm:cxn modelId="{77F3004C-0BCB-412C-8293-F408F4C598A1}" type="presParOf" srcId="{BB1160B3-FE7B-40DA-A9CB-FB2FBBA1D6F3}" destId="{3F4A7785-CA10-4E29-BCB6-EEA0DE99A36A}" srcOrd="0" destOrd="0" presId="urn:microsoft.com/office/officeart/2018/2/layout/IconCircleList"/>
    <dgm:cxn modelId="{F8F2F795-3328-44CF-981C-B620CF82BEC0}" type="presParOf" srcId="{BB1160B3-FE7B-40DA-A9CB-FB2FBBA1D6F3}" destId="{BAA4AB37-3EA4-4305-B541-62ECC3A664D7}" srcOrd="1" destOrd="0" presId="urn:microsoft.com/office/officeart/2018/2/layout/IconCircleList"/>
    <dgm:cxn modelId="{B50613D7-17CC-4FFB-97C2-99F727ADA5F4}" type="presParOf" srcId="{BB1160B3-FE7B-40DA-A9CB-FB2FBBA1D6F3}" destId="{3412791E-2561-4B09-AAAF-9DC8B9D98781}" srcOrd="2" destOrd="0" presId="urn:microsoft.com/office/officeart/2018/2/layout/IconCircleList"/>
    <dgm:cxn modelId="{7658233B-379E-41BC-94B7-C3E6E3B172A6}" type="presParOf" srcId="{BB1160B3-FE7B-40DA-A9CB-FB2FBBA1D6F3}" destId="{AD139472-B9D8-4FC3-8B9D-62CF58A46E54}" srcOrd="3" destOrd="0" presId="urn:microsoft.com/office/officeart/2018/2/layout/IconCircleList"/>
    <dgm:cxn modelId="{DC72F126-FAC1-4EA9-B784-A72C3E597519}" type="presParOf" srcId="{D5677D07-0521-4B3B-BFAF-27D2B31F80D6}" destId="{846BAAF3-C3A9-49FC-8171-65562441B8F0}" srcOrd="1" destOrd="0" presId="urn:microsoft.com/office/officeart/2018/2/layout/IconCircleList"/>
    <dgm:cxn modelId="{B315F860-B284-4A42-A9B3-7CA708E9A5D8}" type="presParOf" srcId="{D5677D07-0521-4B3B-BFAF-27D2B31F80D6}" destId="{598A38D4-50A6-4509-9072-DF6BF99CCE58}" srcOrd="2" destOrd="0" presId="urn:microsoft.com/office/officeart/2018/2/layout/IconCircleList"/>
    <dgm:cxn modelId="{C18726CC-D234-40C5-8E63-CBCC74568762}" type="presParOf" srcId="{598A38D4-50A6-4509-9072-DF6BF99CCE58}" destId="{BEFE90DA-5338-4D6A-8025-B23237261EB8}" srcOrd="0" destOrd="0" presId="urn:microsoft.com/office/officeart/2018/2/layout/IconCircleList"/>
    <dgm:cxn modelId="{5DD567B9-8938-4544-9997-D4341EC5A794}" type="presParOf" srcId="{598A38D4-50A6-4509-9072-DF6BF99CCE58}" destId="{2308D682-6A22-4F9B-9D77-D22760653289}" srcOrd="1" destOrd="0" presId="urn:microsoft.com/office/officeart/2018/2/layout/IconCircleList"/>
    <dgm:cxn modelId="{CDAC0F0C-8404-4417-85E2-E243EC9AAC3C}" type="presParOf" srcId="{598A38D4-50A6-4509-9072-DF6BF99CCE58}" destId="{72EA71B2-884A-4BFC-8FA3-ED6B7B855297}" srcOrd="2" destOrd="0" presId="urn:microsoft.com/office/officeart/2018/2/layout/IconCircleList"/>
    <dgm:cxn modelId="{5512C3A1-736E-4810-AA50-943327A02E5B}" type="presParOf" srcId="{598A38D4-50A6-4509-9072-DF6BF99CCE58}" destId="{DE8A88D2-407D-4405-9EBD-626BA1D28759}" srcOrd="3" destOrd="0" presId="urn:microsoft.com/office/officeart/2018/2/layout/IconCircleList"/>
    <dgm:cxn modelId="{E8F83CFD-392A-4D05-A7EF-7E8F309EEAE3}" type="presParOf" srcId="{D5677D07-0521-4B3B-BFAF-27D2B31F80D6}" destId="{1BA5B913-3E32-4DA0-BDE0-A02EDCD8561D}" srcOrd="3" destOrd="0" presId="urn:microsoft.com/office/officeart/2018/2/layout/IconCircleList"/>
    <dgm:cxn modelId="{8E0DAAE3-7B92-48B1-AB01-A2869CED835E}" type="presParOf" srcId="{D5677D07-0521-4B3B-BFAF-27D2B31F80D6}" destId="{769BF9DF-569B-4DD2-941F-974FC7C69205}" srcOrd="4" destOrd="0" presId="urn:microsoft.com/office/officeart/2018/2/layout/IconCircleList"/>
    <dgm:cxn modelId="{1721596E-256B-4F8B-A201-41445833CB86}" type="presParOf" srcId="{769BF9DF-569B-4DD2-941F-974FC7C69205}" destId="{D47FB55A-83A5-4EB2-ADA3-D5275EDE7A63}" srcOrd="0" destOrd="0" presId="urn:microsoft.com/office/officeart/2018/2/layout/IconCircleList"/>
    <dgm:cxn modelId="{2AF0602A-B62F-4A6B-AA63-677C9C106597}" type="presParOf" srcId="{769BF9DF-569B-4DD2-941F-974FC7C69205}" destId="{AFD2B541-9DEA-4B25-B902-C8FD4A92D831}" srcOrd="1" destOrd="0" presId="urn:microsoft.com/office/officeart/2018/2/layout/IconCircleList"/>
    <dgm:cxn modelId="{2F7E368E-ADF6-4CB6-BE54-635E52E3D971}" type="presParOf" srcId="{769BF9DF-569B-4DD2-941F-974FC7C69205}" destId="{7B7FFACA-947D-493B-9A0D-63E70E13A4B2}" srcOrd="2" destOrd="0" presId="urn:microsoft.com/office/officeart/2018/2/layout/IconCircleList"/>
    <dgm:cxn modelId="{50468037-C676-4F93-AB10-840DB9DC1807}" type="presParOf" srcId="{769BF9DF-569B-4DD2-941F-974FC7C69205}" destId="{51BCEB1E-2381-4B7A-9BAC-5F002C506F2E}" srcOrd="3" destOrd="0" presId="urn:microsoft.com/office/officeart/2018/2/layout/IconCircleList"/>
    <dgm:cxn modelId="{2DAF393B-B67D-451C-9D88-6E2C227CF74C}" type="presParOf" srcId="{D5677D07-0521-4B3B-BFAF-27D2B31F80D6}" destId="{FA99D2F1-FDFD-4F41-A2EC-E4176545D245}" srcOrd="5" destOrd="0" presId="urn:microsoft.com/office/officeart/2018/2/layout/IconCircleList"/>
    <dgm:cxn modelId="{28DE1EF0-0364-4C7F-9530-6FB149FBA7CB}" type="presParOf" srcId="{D5677D07-0521-4B3B-BFAF-27D2B31F80D6}" destId="{6D4EF6F6-9E8D-4864-A253-A27F9046EF28}" srcOrd="6" destOrd="0" presId="urn:microsoft.com/office/officeart/2018/2/layout/IconCircleList"/>
    <dgm:cxn modelId="{B6B63D99-1729-4B54-B3C3-1B193FE91C12}" type="presParOf" srcId="{6D4EF6F6-9E8D-4864-A253-A27F9046EF28}" destId="{A52770ED-7AE9-434A-A1CD-F87F2FD472FA}" srcOrd="0" destOrd="0" presId="urn:microsoft.com/office/officeart/2018/2/layout/IconCircleList"/>
    <dgm:cxn modelId="{5D1A52AC-ED36-4B1E-9F65-056262B4F785}" type="presParOf" srcId="{6D4EF6F6-9E8D-4864-A253-A27F9046EF28}" destId="{8EB0FC8A-981E-4B62-9E38-A5A71122C816}" srcOrd="1" destOrd="0" presId="urn:microsoft.com/office/officeart/2018/2/layout/IconCircleList"/>
    <dgm:cxn modelId="{B1D6D1C4-7EBA-4BC2-97C6-1B36FAB7CBBF}" type="presParOf" srcId="{6D4EF6F6-9E8D-4864-A253-A27F9046EF28}" destId="{4EEC25F9-BA3F-4AE6-A749-53FB1E28E5BA}" srcOrd="2" destOrd="0" presId="urn:microsoft.com/office/officeart/2018/2/layout/IconCircleList"/>
    <dgm:cxn modelId="{8285B217-DD93-47E2-9D7B-7A9D8A6F2136}" type="presParOf" srcId="{6D4EF6F6-9E8D-4864-A253-A27F9046EF28}" destId="{5B57F633-26A5-4FA3-AF2C-9878BD57C9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8EFC3-CB77-47C6-B0FC-D888822FEC6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81445EA-8C42-4F85-8FF3-697BAF5DB3C6}">
      <dgm:prSet/>
      <dgm:spPr/>
      <dgm:t>
        <a:bodyPr/>
        <a:lstStyle/>
        <a:p>
          <a:pPr>
            <a:defRPr cap="all"/>
          </a:pPr>
          <a:r>
            <a:rPr lang="en-US" b="1" u="sng" dirty="0">
              <a:solidFill>
                <a:schemeClr val="bg2">
                  <a:lumMod val="25000"/>
                </a:schemeClr>
              </a:solidFill>
            </a:rPr>
            <a:t>Healing Memory Diary</a:t>
          </a:r>
          <a:endParaRPr lang="en-US" dirty="0">
            <a:solidFill>
              <a:schemeClr val="bg2">
                <a:lumMod val="25000"/>
              </a:schemeClr>
            </a:solidFill>
          </a:endParaRPr>
        </a:p>
      </dgm:t>
    </dgm:pt>
    <dgm:pt modelId="{5B2815D9-BE08-4747-80E0-AEBF6552E43D}" type="parTrans" cxnId="{8825CBF1-985F-4446-83D8-7FD0D510A497}">
      <dgm:prSet/>
      <dgm:spPr/>
      <dgm:t>
        <a:bodyPr/>
        <a:lstStyle/>
        <a:p>
          <a:endParaRPr lang="en-US"/>
        </a:p>
      </dgm:t>
    </dgm:pt>
    <dgm:pt modelId="{B39DDF57-D2E9-485F-BE43-586E3FC11506}" type="sibTrans" cxnId="{8825CBF1-985F-4446-83D8-7FD0D510A497}">
      <dgm:prSet/>
      <dgm:spPr/>
      <dgm:t>
        <a:bodyPr/>
        <a:lstStyle/>
        <a:p>
          <a:endParaRPr lang="en-US"/>
        </a:p>
      </dgm:t>
    </dgm:pt>
    <dgm:pt modelId="{2C7FD1DB-2049-4C6E-A028-FB2F37964FE6}">
      <dgm:prSet/>
      <dgm:spPr/>
      <dgm:t>
        <a:bodyPr/>
        <a:lstStyle/>
        <a:p>
          <a:pPr>
            <a:defRPr cap="all"/>
          </a:pPr>
          <a:r>
            <a:rPr lang="ko-KR" b="1" dirty="0">
              <a:solidFill>
                <a:schemeClr val="bg2">
                  <a:lumMod val="25000"/>
                </a:schemeClr>
              </a:solidFill>
            </a:rPr>
            <a:t>나만 볼 수 있는 다이어리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899FEE21-6B59-4855-8FAB-CB0ADD411173}" type="parTrans" cxnId="{0A32ABE9-B5EC-4585-B253-A167B54204DF}">
      <dgm:prSet/>
      <dgm:spPr/>
      <dgm:t>
        <a:bodyPr/>
        <a:lstStyle/>
        <a:p>
          <a:endParaRPr lang="en-US"/>
        </a:p>
      </dgm:t>
    </dgm:pt>
    <dgm:pt modelId="{7077DD66-05F2-4C21-BF5C-27BB007C521C}" type="sibTrans" cxnId="{0A32ABE9-B5EC-4585-B253-A167B54204DF}">
      <dgm:prSet/>
      <dgm:spPr/>
      <dgm:t>
        <a:bodyPr/>
        <a:lstStyle/>
        <a:p>
          <a:endParaRPr lang="en-US"/>
        </a:p>
      </dgm:t>
    </dgm:pt>
    <dgm:pt modelId="{11F1CF4F-46D7-4F0F-9A8A-58840B716010}">
      <dgm:prSet/>
      <dgm:spPr/>
      <dgm:t>
        <a:bodyPr/>
        <a:lstStyle/>
        <a:p>
          <a:pPr>
            <a:defRPr cap="all"/>
          </a:pPr>
          <a:r>
            <a:rPr lang="ko-KR" b="1" dirty="0">
              <a:solidFill>
                <a:schemeClr val="bg2">
                  <a:lumMod val="25000"/>
                </a:schemeClr>
              </a:solidFill>
            </a:rPr>
            <a:t>수정</a:t>
          </a:r>
          <a:r>
            <a:rPr lang="en-US" b="1" dirty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ko-KR" b="1" dirty="0">
              <a:solidFill>
                <a:schemeClr val="bg2">
                  <a:lumMod val="25000"/>
                </a:schemeClr>
              </a:solidFill>
            </a:rPr>
            <a:t>삭제가 용이한 웹 상의 다이어리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BBDB315B-4B50-49C8-8111-74D58BEBB96D}" type="parTrans" cxnId="{BE3AD6AD-BA8E-48D5-8349-FAFC096E79FD}">
      <dgm:prSet/>
      <dgm:spPr/>
      <dgm:t>
        <a:bodyPr/>
        <a:lstStyle/>
        <a:p>
          <a:endParaRPr lang="en-US"/>
        </a:p>
      </dgm:t>
    </dgm:pt>
    <dgm:pt modelId="{7ECB48BC-4A60-4F0C-88F0-CE534A460041}" type="sibTrans" cxnId="{BE3AD6AD-BA8E-48D5-8349-FAFC096E79FD}">
      <dgm:prSet/>
      <dgm:spPr/>
      <dgm:t>
        <a:bodyPr/>
        <a:lstStyle/>
        <a:p>
          <a:endParaRPr lang="en-US"/>
        </a:p>
      </dgm:t>
    </dgm:pt>
    <dgm:pt modelId="{3C0A2F66-D7D4-46CF-ADCD-61B4A12607D7}">
      <dgm:prSet/>
      <dgm:spPr/>
      <dgm:t>
        <a:bodyPr/>
        <a:lstStyle/>
        <a:p>
          <a:pPr>
            <a:defRPr cap="all"/>
          </a:pPr>
          <a:r>
            <a:rPr lang="ko-KR" b="1" dirty="0">
              <a:solidFill>
                <a:schemeClr val="bg2">
                  <a:lumMod val="25000"/>
                </a:schemeClr>
              </a:solidFill>
            </a:rPr>
            <a:t>사진이나 그림과 함께 글을 쓸 수 있는 다이어리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E2A41577-1C28-4FFF-9E92-23F521E62116}" type="parTrans" cxnId="{674830D8-C731-41AB-90FC-F6A07E2069F9}">
      <dgm:prSet/>
      <dgm:spPr/>
      <dgm:t>
        <a:bodyPr/>
        <a:lstStyle/>
        <a:p>
          <a:endParaRPr lang="en-US"/>
        </a:p>
      </dgm:t>
    </dgm:pt>
    <dgm:pt modelId="{FA85C379-2BF1-4451-B192-6702E5CBA54C}" type="sibTrans" cxnId="{674830D8-C731-41AB-90FC-F6A07E2069F9}">
      <dgm:prSet/>
      <dgm:spPr/>
      <dgm:t>
        <a:bodyPr/>
        <a:lstStyle/>
        <a:p>
          <a:endParaRPr lang="en-US"/>
        </a:p>
      </dgm:t>
    </dgm:pt>
    <dgm:pt modelId="{15162CA8-9B35-429D-B4BF-44634ABEB3D2}" type="pres">
      <dgm:prSet presAssocID="{32F8EFC3-CB77-47C6-B0FC-D888822FEC69}" presName="root" presStyleCnt="0">
        <dgm:presLayoutVars>
          <dgm:dir/>
          <dgm:resizeHandles val="exact"/>
        </dgm:presLayoutVars>
      </dgm:prSet>
      <dgm:spPr/>
    </dgm:pt>
    <dgm:pt modelId="{B9A0BD54-A9C1-4B3D-9035-129C5C2800BB}" type="pres">
      <dgm:prSet presAssocID="{381445EA-8C42-4F85-8FF3-697BAF5DB3C6}" presName="compNode" presStyleCnt="0"/>
      <dgm:spPr/>
    </dgm:pt>
    <dgm:pt modelId="{484D67D8-D15B-4B63-A7ED-7D0C969ADF37}" type="pres">
      <dgm:prSet presAssocID="{381445EA-8C42-4F85-8FF3-697BAF5DB3C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</dgm:spPr>
    </dgm:pt>
    <dgm:pt modelId="{8172B81B-FFF7-495B-B9FA-C5DF8193A7C0}" type="pres">
      <dgm:prSet presAssocID="{381445EA-8C42-4F85-8FF3-697BAF5DB3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하트"/>
        </a:ext>
      </dgm:extLst>
    </dgm:pt>
    <dgm:pt modelId="{39775CF8-E5B0-46E4-9F77-3FBAFDB6C76B}" type="pres">
      <dgm:prSet presAssocID="{381445EA-8C42-4F85-8FF3-697BAF5DB3C6}" presName="spaceRect" presStyleCnt="0"/>
      <dgm:spPr/>
    </dgm:pt>
    <dgm:pt modelId="{FC759B5F-E0A5-4F72-AA79-475A35BB8C3F}" type="pres">
      <dgm:prSet presAssocID="{381445EA-8C42-4F85-8FF3-697BAF5DB3C6}" presName="textRect" presStyleLbl="revTx" presStyleIdx="0" presStyleCnt="4">
        <dgm:presLayoutVars>
          <dgm:chMax val="1"/>
          <dgm:chPref val="1"/>
        </dgm:presLayoutVars>
      </dgm:prSet>
      <dgm:spPr/>
    </dgm:pt>
    <dgm:pt modelId="{849770F8-0616-4353-B4EB-7A3F161F7EA2}" type="pres">
      <dgm:prSet presAssocID="{B39DDF57-D2E9-485F-BE43-586E3FC11506}" presName="sibTrans" presStyleCnt="0"/>
      <dgm:spPr/>
    </dgm:pt>
    <dgm:pt modelId="{7309E8CD-2188-4074-8E8C-17763D254F33}" type="pres">
      <dgm:prSet presAssocID="{2C7FD1DB-2049-4C6E-A028-FB2F37964FE6}" presName="compNode" presStyleCnt="0"/>
      <dgm:spPr/>
    </dgm:pt>
    <dgm:pt modelId="{FA9F7EBA-92E1-4D50-A630-E4CB47F1C557}" type="pres">
      <dgm:prSet presAssocID="{2C7FD1DB-2049-4C6E-A028-FB2F37964FE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</dgm:spPr>
    </dgm:pt>
    <dgm:pt modelId="{A5F5025E-658C-425F-A940-C7F215DDD808}" type="pres">
      <dgm:prSet presAssocID="{2C7FD1DB-2049-4C6E-A028-FB2F37964F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블라인드"/>
        </a:ext>
      </dgm:extLst>
    </dgm:pt>
    <dgm:pt modelId="{4D6F91CF-1D2C-4EC9-9BD7-D73A55D21206}" type="pres">
      <dgm:prSet presAssocID="{2C7FD1DB-2049-4C6E-A028-FB2F37964FE6}" presName="spaceRect" presStyleCnt="0"/>
      <dgm:spPr/>
    </dgm:pt>
    <dgm:pt modelId="{5533A151-C9C9-460B-A7E4-DC04A3B0327D}" type="pres">
      <dgm:prSet presAssocID="{2C7FD1DB-2049-4C6E-A028-FB2F37964FE6}" presName="textRect" presStyleLbl="revTx" presStyleIdx="1" presStyleCnt="4">
        <dgm:presLayoutVars>
          <dgm:chMax val="1"/>
          <dgm:chPref val="1"/>
        </dgm:presLayoutVars>
      </dgm:prSet>
      <dgm:spPr/>
    </dgm:pt>
    <dgm:pt modelId="{FC97DE00-5A21-411E-AA41-174CA47B582A}" type="pres">
      <dgm:prSet presAssocID="{7077DD66-05F2-4C21-BF5C-27BB007C521C}" presName="sibTrans" presStyleCnt="0"/>
      <dgm:spPr/>
    </dgm:pt>
    <dgm:pt modelId="{368F95D4-7F77-4F3F-A247-B11F3C9AD842}" type="pres">
      <dgm:prSet presAssocID="{11F1CF4F-46D7-4F0F-9A8A-58840B716010}" presName="compNode" presStyleCnt="0"/>
      <dgm:spPr/>
    </dgm:pt>
    <dgm:pt modelId="{8C1F3469-A4CF-4943-845C-3E95169DE423}" type="pres">
      <dgm:prSet presAssocID="{11F1CF4F-46D7-4F0F-9A8A-58840B71601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</dgm:spPr>
    </dgm:pt>
    <dgm:pt modelId="{F23F35ED-61D3-4C1B-91CE-A3C4463DE41B}" type="pres">
      <dgm:prSet presAssocID="{11F1CF4F-46D7-4F0F-9A8A-58840B7160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지우개"/>
        </a:ext>
      </dgm:extLst>
    </dgm:pt>
    <dgm:pt modelId="{EE45D075-4795-4525-984D-377C8B902EDB}" type="pres">
      <dgm:prSet presAssocID="{11F1CF4F-46D7-4F0F-9A8A-58840B716010}" presName="spaceRect" presStyleCnt="0"/>
      <dgm:spPr/>
    </dgm:pt>
    <dgm:pt modelId="{CFA00EED-8619-404C-BF29-4EBADDA08BE2}" type="pres">
      <dgm:prSet presAssocID="{11F1CF4F-46D7-4F0F-9A8A-58840B716010}" presName="textRect" presStyleLbl="revTx" presStyleIdx="2" presStyleCnt="4">
        <dgm:presLayoutVars>
          <dgm:chMax val="1"/>
          <dgm:chPref val="1"/>
        </dgm:presLayoutVars>
      </dgm:prSet>
      <dgm:spPr/>
    </dgm:pt>
    <dgm:pt modelId="{3EF8F964-4DCA-4F1E-A90B-0C556D1B4828}" type="pres">
      <dgm:prSet presAssocID="{7ECB48BC-4A60-4F0C-88F0-CE534A460041}" presName="sibTrans" presStyleCnt="0"/>
      <dgm:spPr/>
    </dgm:pt>
    <dgm:pt modelId="{CC85499E-26C1-4AB3-A6EB-69983291B14B}" type="pres">
      <dgm:prSet presAssocID="{3C0A2F66-D7D4-46CF-ADCD-61B4A12607D7}" presName="compNode" presStyleCnt="0"/>
      <dgm:spPr/>
    </dgm:pt>
    <dgm:pt modelId="{D2A90735-D5B5-49D7-A95E-C0B3724D6190}" type="pres">
      <dgm:prSet presAssocID="{3C0A2F66-D7D4-46CF-ADCD-61B4A12607D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</dgm:spPr>
    </dgm:pt>
    <dgm:pt modelId="{EC939CEA-2288-4F52-8AB5-F10064420749}" type="pres">
      <dgm:prSet presAssocID="{3C0A2F66-D7D4-46CF-ADCD-61B4A12607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이미지"/>
        </a:ext>
      </dgm:extLst>
    </dgm:pt>
    <dgm:pt modelId="{43DF11ED-74A6-436E-9E3E-E18B790597D6}" type="pres">
      <dgm:prSet presAssocID="{3C0A2F66-D7D4-46CF-ADCD-61B4A12607D7}" presName="spaceRect" presStyleCnt="0"/>
      <dgm:spPr/>
    </dgm:pt>
    <dgm:pt modelId="{4F9F2B03-EE00-4437-8F8D-C20921B75F57}" type="pres">
      <dgm:prSet presAssocID="{3C0A2F66-D7D4-46CF-ADCD-61B4A12607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700483-A3DF-449D-BE6C-80315E311C2B}" type="presOf" srcId="{11F1CF4F-46D7-4F0F-9A8A-58840B716010}" destId="{CFA00EED-8619-404C-BF29-4EBADDA08BE2}" srcOrd="0" destOrd="0" presId="urn:microsoft.com/office/officeart/2018/5/layout/IconLeafLabelList"/>
    <dgm:cxn modelId="{31A5FB86-F1F2-4D18-B4B7-A5FEFAE7F10F}" type="presOf" srcId="{32F8EFC3-CB77-47C6-B0FC-D888822FEC69}" destId="{15162CA8-9B35-429D-B4BF-44634ABEB3D2}" srcOrd="0" destOrd="0" presId="urn:microsoft.com/office/officeart/2018/5/layout/IconLeafLabelList"/>
    <dgm:cxn modelId="{BE3AD6AD-BA8E-48D5-8349-FAFC096E79FD}" srcId="{32F8EFC3-CB77-47C6-B0FC-D888822FEC69}" destId="{11F1CF4F-46D7-4F0F-9A8A-58840B716010}" srcOrd="2" destOrd="0" parTransId="{BBDB315B-4B50-49C8-8111-74D58BEBB96D}" sibTransId="{7ECB48BC-4A60-4F0C-88F0-CE534A460041}"/>
    <dgm:cxn modelId="{BEEB9EB8-456E-4747-ABDB-0FA92F5E22F6}" type="presOf" srcId="{3C0A2F66-D7D4-46CF-ADCD-61B4A12607D7}" destId="{4F9F2B03-EE00-4437-8F8D-C20921B75F57}" srcOrd="0" destOrd="0" presId="urn:microsoft.com/office/officeart/2018/5/layout/IconLeafLabelList"/>
    <dgm:cxn modelId="{7D639CBB-9016-467A-8B57-40559FB1F994}" type="presOf" srcId="{381445EA-8C42-4F85-8FF3-697BAF5DB3C6}" destId="{FC759B5F-E0A5-4F72-AA79-475A35BB8C3F}" srcOrd="0" destOrd="0" presId="urn:microsoft.com/office/officeart/2018/5/layout/IconLeafLabelList"/>
    <dgm:cxn modelId="{764128D4-C612-4D77-A916-E3D51EB4CDC8}" type="presOf" srcId="{2C7FD1DB-2049-4C6E-A028-FB2F37964FE6}" destId="{5533A151-C9C9-460B-A7E4-DC04A3B0327D}" srcOrd="0" destOrd="0" presId="urn:microsoft.com/office/officeart/2018/5/layout/IconLeafLabelList"/>
    <dgm:cxn modelId="{674830D8-C731-41AB-90FC-F6A07E2069F9}" srcId="{32F8EFC3-CB77-47C6-B0FC-D888822FEC69}" destId="{3C0A2F66-D7D4-46CF-ADCD-61B4A12607D7}" srcOrd="3" destOrd="0" parTransId="{E2A41577-1C28-4FFF-9E92-23F521E62116}" sibTransId="{FA85C379-2BF1-4451-B192-6702E5CBA54C}"/>
    <dgm:cxn modelId="{0A32ABE9-B5EC-4585-B253-A167B54204DF}" srcId="{32F8EFC3-CB77-47C6-B0FC-D888822FEC69}" destId="{2C7FD1DB-2049-4C6E-A028-FB2F37964FE6}" srcOrd="1" destOrd="0" parTransId="{899FEE21-6B59-4855-8FAB-CB0ADD411173}" sibTransId="{7077DD66-05F2-4C21-BF5C-27BB007C521C}"/>
    <dgm:cxn modelId="{8825CBF1-985F-4446-83D8-7FD0D510A497}" srcId="{32F8EFC3-CB77-47C6-B0FC-D888822FEC69}" destId="{381445EA-8C42-4F85-8FF3-697BAF5DB3C6}" srcOrd="0" destOrd="0" parTransId="{5B2815D9-BE08-4747-80E0-AEBF6552E43D}" sibTransId="{B39DDF57-D2E9-485F-BE43-586E3FC11506}"/>
    <dgm:cxn modelId="{5DA19B49-F49C-4B03-89C4-7E8A73D34E16}" type="presParOf" srcId="{15162CA8-9B35-429D-B4BF-44634ABEB3D2}" destId="{B9A0BD54-A9C1-4B3D-9035-129C5C2800BB}" srcOrd="0" destOrd="0" presId="urn:microsoft.com/office/officeart/2018/5/layout/IconLeafLabelList"/>
    <dgm:cxn modelId="{EA1985F9-EB62-4A89-A6FE-AB8CB48CCB79}" type="presParOf" srcId="{B9A0BD54-A9C1-4B3D-9035-129C5C2800BB}" destId="{484D67D8-D15B-4B63-A7ED-7D0C969ADF37}" srcOrd="0" destOrd="0" presId="urn:microsoft.com/office/officeart/2018/5/layout/IconLeafLabelList"/>
    <dgm:cxn modelId="{C23D0D45-0A61-46C8-A608-9E9A3EC84D34}" type="presParOf" srcId="{B9A0BD54-A9C1-4B3D-9035-129C5C2800BB}" destId="{8172B81B-FFF7-495B-B9FA-C5DF8193A7C0}" srcOrd="1" destOrd="0" presId="urn:microsoft.com/office/officeart/2018/5/layout/IconLeafLabelList"/>
    <dgm:cxn modelId="{97806A4C-9DB9-402A-80B3-F9346B7ED461}" type="presParOf" srcId="{B9A0BD54-A9C1-4B3D-9035-129C5C2800BB}" destId="{39775CF8-E5B0-46E4-9F77-3FBAFDB6C76B}" srcOrd="2" destOrd="0" presId="urn:microsoft.com/office/officeart/2018/5/layout/IconLeafLabelList"/>
    <dgm:cxn modelId="{E3F11217-014F-489D-B2D3-06D86D6F6D49}" type="presParOf" srcId="{B9A0BD54-A9C1-4B3D-9035-129C5C2800BB}" destId="{FC759B5F-E0A5-4F72-AA79-475A35BB8C3F}" srcOrd="3" destOrd="0" presId="urn:microsoft.com/office/officeart/2018/5/layout/IconLeafLabelList"/>
    <dgm:cxn modelId="{90155CC4-0F10-4E6F-9E53-137A88086977}" type="presParOf" srcId="{15162CA8-9B35-429D-B4BF-44634ABEB3D2}" destId="{849770F8-0616-4353-B4EB-7A3F161F7EA2}" srcOrd="1" destOrd="0" presId="urn:microsoft.com/office/officeart/2018/5/layout/IconLeafLabelList"/>
    <dgm:cxn modelId="{3ABAE166-D7DE-44BA-958D-A3E446F32B31}" type="presParOf" srcId="{15162CA8-9B35-429D-B4BF-44634ABEB3D2}" destId="{7309E8CD-2188-4074-8E8C-17763D254F33}" srcOrd="2" destOrd="0" presId="urn:microsoft.com/office/officeart/2018/5/layout/IconLeafLabelList"/>
    <dgm:cxn modelId="{13DDCF11-C56B-49E9-BD44-D7CAB223C868}" type="presParOf" srcId="{7309E8CD-2188-4074-8E8C-17763D254F33}" destId="{FA9F7EBA-92E1-4D50-A630-E4CB47F1C557}" srcOrd="0" destOrd="0" presId="urn:microsoft.com/office/officeart/2018/5/layout/IconLeafLabelList"/>
    <dgm:cxn modelId="{71F254CA-8308-4DB5-9780-303237EF3AA5}" type="presParOf" srcId="{7309E8CD-2188-4074-8E8C-17763D254F33}" destId="{A5F5025E-658C-425F-A940-C7F215DDD808}" srcOrd="1" destOrd="0" presId="urn:microsoft.com/office/officeart/2018/5/layout/IconLeafLabelList"/>
    <dgm:cxn modelId="{F6B3F16E-7CF3-4852-B8AB-709C6A25C742}" type="presParOf" srcId="{7309E8CD-2188-4074-8E8C-17763D254F33}" destId="{4D6F91CF-1D2C-4EC9-9BD7-D73A55D21206}" srcOrd="2" destOrd="0" presId="urn:microsoft.com/office/officeart/2018/5/layout/IconLeafLabelList"/>
    <dgm:cxn modelId="{5465B647-8E1A-48EF-8A99-9D12673769D7}" type="presParOf" srcId="{7309E8CD-2188-4074-8E8C-17763D254F33}" destId="{5533A151-C9C9-460B-A7E4-DC04A3B0327D}" srcOrd="3" destOrd="0" presId="urn:microsoft.com/office/officeart/2018/5/layout/IconLeafLabelList"/>
    <dgm:cxn modelId="{19315699-D1F5-45F2-9B79-ABF77F033713}" type="presParOf" srcId="{15162CA8-9B35-429D-B4BF-44634ABEB3D2}" destId="{FC97DE00-5A21-411E-AA41-174CA47B582A}" srcOrd="3" destOrd="0" presId="urn:microsoft.com/office/officeart/2018/5/layout/IconLeafLabelList"/>
    <dgm:cxn modelId="{774F6C4A-79F5-4E40-B254-7981FC4D7921}" type="presParOf" srcId="{15162CA8-9B35-429D-B4BF-44634ABEB3D2}" destId="{368F95D4-7F77-4F3F-A247-B11F3C9AD842}" srcOrd="4" destOrd="0" presId="urn:microsoft.com/office/officeart/2018/5/layout/IconLeafLabelList"/>
    <dgm:cxn modelId="{DD78121F-AB31-4F2E-9E8A-EB575B251567}" type="presParOf" srcId="{368F95D4-7F77-4F3F-A247-B11F3C9AD842}" destId="{8C1F3469-A4CF-4943-845C-3E95169DE423}" srcOrd="0" destOrd="0" presId="urn:microsoft.com/office/officeart/2018/5/layout/IconLeafLabelList"/>
    <dgm:cxn modelId="{E2B8A91C-53FF-4902-99AC-B19DAC541B7D}" type="presParOf" srcId="{368F95D4-7F77-4F3F-A247-B11F3C9AD842}" destId="{F23F35ED-61D3-4C1B-91CE-A3C4463DE41B}" srcOrd="1" destOrd="0" presId="urn:microsoft.com/office/officeart/2018/5/layout/IconLeafLabelList"/>
    <dgm:cxn modelId="{2F72FF35-E013-4AC7-849A-08E14CAEF852}" type="presParOf" srcId="{368F95D4-7F77-4F3F-A247-B11F3C9AD842}" destId="{EE45D075-4795-4525-984D-377C8B902EDB}" srcOrd="2" destOrd="0" presId="urn:microsoft.com/office/officeart/2018/5/layout/IconLeafLabelList"/>
    <dgm:cxn modelId="{4316C7AD-A888-41B3-A2AE-E0B9C38174F2}" type="presParOf" srcId="{368F95D4-7F77-4F3F-A247-B11F3C9AD842}" destId="{CFA00EED-8619-404C-BF29-4EBADDA08BE2}" srcOrd="3" destOrd="0" presId="urn:microsoft.com/office/officeart/2018/5/layout/IconLeafLabelList"/>
    <dgm:cxn modelId="{504326D5-F314-4459-8627-A19BB9E69A67}" type="presParOf" srcId="{15162CA8-9B35-429D-B4BF-44634ABEB3D2}" destId="{3EF8F964-4DCA-4F1E-A90B-0C556D1B4828}" srcOrd="5" destOrd="0" presId="urn:microsoft.com/office/officeart/2018/5/layout/IconLeafLabelList"/>
    <dgm:cxn modelId="{5AE0AD4B-47E7-40E8-9497-665B6066AF71}" type="presParOf" srcId="{15162CA8-9B35-429D-B4BF-44634ABEB3D2}" destId="{CC85499E-26C1-4AB3-A6EB-69983291B14B}" srcOrd="6" destOrd="0" presId="urn:microsoft.com/office/officeart/2018/5/layout/IconLeafLabelList"/>
    <dgm:cxn modelId="{BF7DAA30-5704-468C-ABE9-3C052DF6C9F8}" type="presParOf" srcId="{CC85499E-26C1-4AB3-A6EB-69983291B14B}" destId="{D2A90735-D5B5-49D7-A95E-C0B3724D6190}" srcOrd="0" destOrd="0" presId="urn:microsoft.com/office/officeart/2018/5/layout/IconLeafLabelList"/>
    <dgm:cxn modelId="{482C29E4-7DC8-443F-9068-5A2290E92654}" type="presParOf" srcId="{CC85499E-26C1-4AB3-A6EB-69983291B14B}" destId="{EC939CEA-2288-4F52-8AB5-F10064420749}" srcOrd="1" destOrd="0" presId="urn:microsoft.com/office/officeart/2018/5/layout/IconLeafLabelList"/>
    <dgm:cxn modelId="{C4FFFECF-F174-4346-B212-EBE7127B70F3}" type="presParOf" srcId="{CC85499E-26C1-4AB3-A6EB-69983291B14B}" destId="{43DF11ED-74A6-436E-9E3E-E18B790597D6}" srcOrd="2" destOrd="0" presId="urn:microsoft.com/office/officeart/2018/5/layout/IconLeafLabelList"/>
    <dgm:cxn modelId="{E2B2E79C-08DC-4C06-9166-D3140D3D4C99}" type="presParOf" srcId="{CC85499E-26C1-4AB3-A6EB-69983291B14B}" destId="{4F9F2B03-EE00-4437-8F8D-C20921B75F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B0DB0C-6D09-4420-B315-3E46D73F8F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451D78-8DE7-4F01-861D-DC32B993A746}">
      <dgm:prSet/>
      <dgm:spPr/>
      <dgm:t>
        <a:bodyPr/>
        <a:lstStyle/>
        <a:p>
          <a:r>
            <a:rPr lang="ko-KR"/>
            <a:t>일기</a:t>
          </a:r>
          <a:endParaRPr lang="en-US"/>
        </a:p>
      </dgm:t>
    </dgm:pt>
    <dgm:pt modelId="{EA8A9E23-24D5-4037-9946-CCCD8344075A}" type="parTrans" cxnId="{33B3F8BF-8D17-4773-822A-C8E0BA0E459E}">
      <dgm:prSet/>
      <dgm:spPr/>
      <dgm:t>
        <a:bodyPr/>
        <a:lstStyle/>
        <a:p>
          <a:endParaRPr lang="en-US"/>
        </a:p>
      </dgm:t>
    </dgm:pt>
    <dgm:pt modelId="{C1027FCA-3AF9-44B2-9E80-4E670B8F44BE}" type="sibTrans" cxnId="{33B3F8BF-8D17-4773-822A-C8E0BA0E459E}">
      <dgm:prSet/>
      <dgm:spPr/>
      <dgm:t>
        <a:bodyPr/>
        <a:lstStyle/>
        <a:p>
          <a:endParaRPr lang="en-US"/>
        </a:p>
      </dgm:t>
    </dgm:pt>
    <dgm:pt modelId="{2301AF80-658A-4348-AF43-45A5F588CC7C}">
      <dgm:prSet/>
      <dgm:spPr/>
      <dgm:t>
        <a:bodyPr/>
        <a:lstStyle/>
        <a:p>
          <a:r>
            <a:rPr lang="ko-KR"/>
            <a:t>일정관리</a:t>
          </a:r>
          <a:r>
            <a:rPr lang="en-US"/>
            <a:t>(to-do list)</a:t>
          </a:r>
        </a:p>
      </dgm:t>
    </dgm:pt>
    <dgm:pt modelId="{1179302B-C747-467D-AB9E-B3CE1E727958}" type="parTrans" cxnId="{61CD7C1B-B895-4F18-B7DD-CF891507199C}">
      <dgm:prSet/>
      <dgm:spPr/>
      <dgm:t>
        <a:bodyPr/>
        <a:lstStyle/>
        <a:p>
          <a:endParaRPr lang="en-US"/>
        </a:p>
      </dgm:t>
    </dgm:pt>
    <dgm:pt modelId="{E1F791FA-CA72-414B-BE5A-9F1C63631B00}" type="sibTrans" cxnId="{61CD7C1B-B895-4F18-B7DD-CF891507199C}">
      <dgm:prSet/>
      <dgm:spPr/>
      <dgm:t>
        <a:bodyPr/>
        <a:lstStyle/>
        <a:p>
          <a:endParaRPr lang="en-US"/>
        </a:p>
      </dgm:t>
    </dgm:pt>
    <dgm:pt modelId="{D71DA8F0-E6E7-4062-B43B-55CDA8468DAF}">
      <dgm:prSet/>
      <dgm:spPr/>
      <dgm:t>
        <a:bodyPr/>
        <a:lstStyle/>
        <a:p>
          <a:r>
            <a:rPr lang="ko-KR"/>
            <a:t>사진첩</a:t>
          </a:r>
          <a:endParaRPr lang="en-US"/>
        </a:p>
      </dgm:t>
    </dgm:pt>
    <dgm:pt modelId="{9818D22F-A442-42DF-A2C9-C64292C468E0}" type="parTrans" cxnId="{EBCF753E-8B5D-406E-8A65-5D83FD20F6AC}">
      <dgm:prSet/>
      <dgm:spPr/>
      <dgm:t>
        <a:bodyPr/>
        <a:lstStyle/>
        <a:p>
          <a:endParaRPr lang="en-US"/>
        </a:p>
      </dgm:t>
    </dgm:pt>
    <dgm:pt modelId="{69F43EDF-89C6-49B6-8339-D68A7DDD223B}" type="sibTrans" cxnId="{EBCF753E-8B5D-406E-8A65-5D83FD20F6AC}">
      <dgm:prSet/>
      <dgm:spPr/>
      <dgm:t>
        <a:bodyPr/>
        <a:lstStyle/>
        <a:p>
          <a:endParaRPr lang="en-US"/>
        </a:p>
      </dgm:t>
    </dgm:pt>
    <dgm:pt modelId="{DA6245FB-34A2-423D-B5CC-21FF9D1BBA96}" type="pres">
      <dgm:prSet presAssocID="{19B0DB0C-6D09-4420-B315-3E46D73F8F7D}" presName="root" presStyleCnt="0">
        <dgm:presLayoutVars>
          <dgm:dir/>
          <dgm:resizeHandles val="exact"/>
        </dgm:presLayoutVars>
      </dgm:prSet>
      <dgm:spPr/>
    </dgm:pt>
    <dgm:pt modelId="{A97400DB-11AD-4EFB-8AE4-782151202C0F}" type="pres">
      <dgm:prSet presAssocID="{E3451D78-8DE7-4F01-861D-DC32B993A746}" presName="compNode" presStyleCnt="0"/>
      <dgm:spPr/>
    </dgm:pt>
    <dgm:pt modelId="{A63F26E4-DAC8-45BA-8C13-2BECD197F286}" type="pres">
      <dgm:prSet presAssocID="{E3451D78-8DE7-4F01-861D-DC32B993A746}" presName="bgRect" presStyleLbl="bgShp" presStyleIdx="0" presStyleCnt="3"/>
      <dgm:spPr/>
    </dgm:pt>
    <dgm:pt modelId="{6612EFD1-7BA3-4521-8201-B71D86DA9454}" type="pres">
      <dgm:prSet presAssocID="{E3451D78-8DE7-4F01-861D-DC32B993A7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닫혀 있는 책"/>
        </a:ext>
      </dgm:extLst>
    </dgm:pt>
    <dgm:pt modelId="{C56EC04E-5017-4678-90DC-574505425908}" type="pres">
      <dgm:prSet presAssocID="{E3451D78-8DE7-4F01-861D-DC32B993A746}" presName="spaceRect" presStyleCnt="0"/>
      <dgm:spPr/>
    </dgm:pt>
    <dgm:pt modelId="{C79C7AE2-DEFB-4585-90D4-81CF84820F7C}" type="pres">
      <dgm:prSet presAssocID="{E3451D78-8DE7-4F01-861D-DC32B993A746}" presName="parTx" presStyleLbl="revTx" presStyleIdx="0" presStyleCnt="3">
        <dgm:presLayoutVars>
          <dgm:chMax val="0"/>
          <dgm:chPref val="0"/>
        </dgm:presLayoutVars>
      </dgm:prSet>
      <dgm:spPr/>
    </dgm:pt>
    <dgm:pt modelId="{3129274C-A75A-4AFC-97C1-F637F56AECC4}" type="pres">
      <dgm:prSet presAssocID="{C1027FCA-3AF9-44B2-9E80-4E670B8F44BE}" presName="sibTrans" presStyleCnt="0"/>
      <dgm:spPr/>
    </dgm:pt>
    <dgm:pt modelId="{D59DBBC7-DE91-4B6E-BB4E-A55590588281}" type="pres">
      <dgm:prSet presAssocID="{2301AF80-658A-4348-AF43-45A5F588CC7C}" presName="compNode" presStyleCnt="0"/>
      <dgm:spPr/>
    </dgm:pt>
    <dgm:pt modelId="{7D45A515-9E7C-4757-8B47-1BA1CA4B2591}" type="pres">
      <dgm:prSet presAssocID="{2301AF80-658A-4348-AF43-45A5F588CC7C}" presName="bgRect" presStyleLbl="bgShp" presStyleIdx="1" presStyleCnt="3"/>
      <dgm:spPr/>
    </dgm:pt>
    <dgm:pt modelId="{CF52D1EC-E78B-4BC8-A7FA-826249D70229}" type="pres">
      <dgm:prSet presAssocID="{2301AF80-658A-4348-AF43-45A5F588CC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검사 목록 RTL"/>
        </a:ext>
      </dgm:extLst>
    </dgm:pt>
    <dgm:pt modelId="{9222822E-C5B8-4555-8A31-12C217435B6B}" type="pres">
      <dgm:prSet presAssocID="{2301AF80-658A-4348-AF43-45A5F588CC7C}" presName="spaceRect" presStyleCnt="0"/>
      <dgm:spPr/>
    </dgm:pt>
    <dgm:pt modelId="{56924CB5-E6A5-4C7F-A6D3-33F9E90F3EA2}" type="pres">
      <dgm:prSet presAssocID="{2301AF80-658A-4348-AF43-45A5F588CC7C}" presName="parTx" presStyleLbl="revTx" presStyleIdx="1" presStyleCnt="3">
        <dgm:presLayoutVars>
          <dgm:chMax val="0"/>
          <dgm:chPref val="0"/>
        </dgm:presLayoutVars>
      </dgm:prSet>
      <dgm:spPr/>
    </dgm:pt>
    <dgm:pt modelId="{B64966E2-4B12-4776-BA0B-B8735944087F}" type="pres">
      <dgm:prSet presAssocID="{E1F791FA-CA72-414B-BE5A-9F1C63631B00}" presName="sibTrans" presStyleCnt="0"/>
      <dgm:spPr/>
    </dgm:pt>
    <dgm:pt modelId="{0CF4C471-7F21-4666-B275-72598AADC7F9}" type="pres">
      <dgm:prSet presAssocID="{D71DA8F0-E6E7-4062-B43B-55CDA8468DAF}" presName="compNode" presStyleCnt="0"/>
      <dgm:spPr/>
    </dgm:pt>
    <dgm:pt modelId="{38CBB8A3-5DF1-43B1-895C-90D9DD61B792}" type="pres">
      <dgm:prSet presAssocID="{D71DA8F0-E6E7-4062-B43B-55CDA8468DAF}" presName="bgRect" presStyleLbl="bgShp" presStyleIdx="2" presStyleCnt="3"/>
      <dgm:spPr/>
    </dgm:pt>
    <dgm:pt modelId="{42E48603-2ECF-4FF4-8F6E-FD5BDD2BE8FA}" type="pres">
      <dgm:prSet presAssocID="{D71DA8F0-E6E7-4062-B43B-55CDA8468D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이미지"/>
        </a:ext>
      </dgm:extLst>
    </dgm:pt>
    <dgm:pt modelId="{7BF2C399-5E94-4008-88D4-9E5C52464DF4}" type="pres">
      <dgm:prSet presAssocID="{D71DA8F0-E6E7-4062-B43B-55CDA8468DAF}" presName="spaceRect" presStyleCnt="0"/>
      <dgm:spPr/>
    </dgm:pt>
    <dgm:pt modelId="{C59F840B-4A4C-4089-AEC2-9332C3950EF8}" type="pres">
      <dgm:prSet presAssocID="{D71DA8F0-E6E7-4062-B43B-55CDA8468D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A7B503-95EF-42F4-9B4B-EA42BFC809BF}" type="presOf" srcId="{19B0DB0C-6D09-4420-B315-3E46D73F8F7D}" destId="{DA6245FB-34A2-423D-B5CC-21FF9D1BBA96}" srcOrd="0" destOrd="0" presId="urn:microsoft.com/office/officeart/2018/2/layout/IconVerticalSolidList"/>
    <dgm:cxn modelId="{61CD7C1B-B895-4F18-B7DD-CF891507199C}" srcId="{19B0DB0C-6D09-4420-B315-3E46D73F8F7D}" destId="{2301AF80-658A-4348-AF43-45A5F588CC7C}" srcOrd="1" destOrd="0" parTransId="{1179302B-C747-467D-AB9E-B3CE1E727958}" sibTransId="{E1F791FA-CA72-414B-BE5A-9F1C63631B00}"/>
    <dgm:cxn modelId="{EBCF753E-8B5D-406E-8A65-5D83FD20F6AC}" srcId="{19B0DB0C-6D09-4420-B315-3E46D73F8F7D}" destId="{D71DA8F0-E6E7-4062-B43B-55CDA8468DAF}" srcOrd="2" destOrd="0" parTransId="{9818D22F-A442-42DF-A2C9-C64292C468E0}" sibTransId="{69F43EDF-89C6-49B6-8339-D68A7DDD223B}"/>
    <dgm:cxn modelId="{B321555E-E30C-4B57-8F81-6A4D56E8FF59}" type="presOf" srcId="{2301AF80-658A-4348-AF43-45A5F588CC7C}" destId="{56924CB5-E6A5-4C7F-A6D3-33F9E90F3EA2}" srcOrd="0" destOrd="0" presId="urn:microsoft.com/office/officeart/2018/2/layout/IconVerticalSolidList"/>
    <dgm:cxn modelId="{0DB4E1B7-A279-4AF9-9695-7EE907640EAF}" type="presOf" srcId="{D71DA8F0-E6E7-4062-B43B-55CDA8468DAF}" destId="{C59F840B-4A4C-4089-AEC2-9332C3950EF8}" srcOrd="0" destOrd="0" presId="urn:microsoft.com/office/officeart/2018/2/layout/IconVerticalSolidList"/>
    <dgm:cxn modelId="{33B3F8BF-8D17-4773-822A-C8E0BA0E459E}" srcId="{19B0DB0C-6D09-4420-B315-3E46D73F8F7D}" destId="{E3451D78-8DE7-4F01-861D-DC32B993A746}" srcOrd="0" destOrd="0" parTransId="{EA8A9E23-24D5-4037-9946-CCCD8344075A}" sibTransId="{C1027FCA-3AF9-44B2-9E80-4E670B8F44BE}"/>
    <dgm:cxn modelId="{EBC4A8D3-A2C0-4A11-8C0D-DE8109BDDEA6}" type="presOf" srcId="{E3451D78-8DE7-4F01-861D-DC32B993A746}" destId="{C79C7AE2-DEFB-4585-90D4-81CF84820F7C}" srcOrd="0" destOrd="0" presId="urn:microsoft.com/office/officeart/2018/2/layout/IconVerticalSolidList"/>
    <dgm:cxn modelId="{A219B4D1-14B8-449D-A5AD-987D20052DD0}" type="presParOf" srcId="{DA6245FB-34A2-423D-B5CC-21FF9D1BBA96}" destId="{A97400DB-11AD-4EFB-8AE4-782151202C0F}" srcOrd="0" destOrd="0" presId="urn:microsoft.com/office/officeart/2018/2/layout/IconVerticalSolidList"/>
    <dgm:cxn modelId="{D1576DD8-20AC-4447-8B29-844DC59FA62D}" type="presParOf" srcId="{A97400DB-11AD-4EFB-8AE4-782151202C0F}" destId="{A63F26E4-DAC8-45BA-8C13-2BECD197F286}" srcOrd="0" destOrd="0" presId="urn:microsoft.com/office/officeart/2018/2/layout/IconVerticalSolidList"/>
    <dgm:cxn modelId="{9F933815-72D5-40EA-815D-D4CCB8FBC34A}" type="presParOf" srcId="{A97400DB-11AD-4EFB-8AE4-782151202C0F}" destId="{6612EFD1-7BA3-4521-8201-B71D86DA9454}" srcOrd="1" destOrd="0" presId="urn:microsoft.com/office/officeart/2018/2/layout/IconVerticalSolidList"/>
    <dgm:cxn modelId="{0D97103F-1FC6-4B90-BD98-FAF6E7E552AC}" type="presParOf" srcId="{A97400DB-11AD-4EFB-8AE4-782151202C0F}" destId="{C56EC04E-5017-4678-90DC-574505425908}" srcOrd="2" destOrd="0" presId="urn:microsoft.com/office/officeart/2018/2/layout/IconVerticalSolidList"/>
    <dgm:cxn modelId="{256584B6-B3CD-4C3A-82E8-CDD5127ECE2F}" type="presParOf" srcId="{A97400DB-11AD-4EFB-8AE4-782151202C0F}" destId="{C79C7AE2-DEFB-4585-90D4-81CF84820F7C}" srcOrd="3" destOrd="0" presId="urn:microsoft.com/office/officeart/2018/2/layout/IconVerticalSolidList"/>
    <dgm:cxn modelId="{431F709D-2337-4AB4-A5CE-339A57932AB4}" type="presParOf" srcId="{DA6245FB-34A2-423D-B5CC-21FF9D1BBA96}" destId="{3129274C-A75A-4AFC-97C1-F637F56AECC4}" srcOrd="1" destOrd="0" presId="urn:microsoft.com/office/officeart/2018/2/layout/IconVerticalSolidList"/>
    <dgm:cxn modelId="{28B914DC-6725-4BB7-9D9E-F4D6BAFEC7FE}" type="presParOf" srcId="{DA6245FB-34A2-423D-B5CC-21FF9D1BBA96}" destId="{D59DBBC7-DE91-4B6E-BB4E-A55590588281}" srcOrd="2" destOrd="0" presId="urn:microsoft.com/office/officeart/2018/2/layout/IconVerticalSolidList"/>
    <dgm:cxn modelId="{2F01663C-D91C-4DB3-BC07-0F641A870F3D}" type="presParOf" srcId="{D59DBBC7-DE91-4B6E-BB4E-A55590588281}" destId="{7D45A515-9E7C-4757-8B47-1BA1CA4B2591}" srcOrd="0" destOrd="0" presId="urn:microsoft.com/office/officeart/2018/2/layout/IconVerticalSolidList"/>
    <dgm:cxn modelId="{0D65A19D-714C-4309-B109-BEEE5078BD35}" type="presParOf" srcId="{D59DBBC7-DE91-4B6E-BB4E-A55590588281}" destId="{CF52D1EC-E78B-4BC8-A7FA-826249D70229}" srcOrd="1" destOrd="0" presId="urn:microsoft.com/office/officeart/2018/2/layout/IconVerticalSolidList"/>
    <dgm:cxn modelId="{A6BD7800-0CA7-40AD-8204-92B07BA3317B}" type="presParOf" srcId="{D59DBBC7-DE91-4B6E-BB4E-A55590588281}" destId="{9222822E-C5B8-4555-8A31-12C217435B6B}" srcOrd="2" destOrd="0" presId="urn:microsoft.com/office/officeart/2018/2/layout/IconVerticalSolidList"/>
    <dgm:cxn modelId="{123CD970-FD64-4F24-A2D1-4D7B8AE10250}" type="presParOf" srcId="{D59DBBC7-DE91-4B6E-BB4E-A55590588281}" destId="{56924CB5-E6A5-4C7F-A6D3-33F9E90F3EA2}" srcOrd="3" destOrd="0" presId="urn:microsoft.com/office/officeart/2018/2/layout/IconVerticalSolidList"/>
    <dgm:cxn modelId="{E28B25C5-0F78-40CE-ADFE-563984C7BAD8}" type="presParOf" srcId="{DA6245FB-34A2-423D-B5CC-21FF9D1BBA96}" destId="{B64966E2-4B12-4776-BA0B-B8735944087F}" srcOrd="3" destOrd="0" presId="urn:microsoft.com/office/officeart/2018/2/layout/IconVerticalSolidList"/>
    <dgm:cxn modelId="{497F3D8E-C53B-4DA8-89A4-0B332D9030B5}" type="presParOf" srcId="{DA6245FB-34A2-423D-B5CC-21FF9D1BBA96}" destId="{0CF4C471-7F21-4666-B275-72598AADC7F9}" srcOrd="4" destOrd="0" presId="urn:microsoft.com/office/officeart/2018/2/layout/IconVerticalSolidList"/>
    <dgm:cxn modelId="{8641B6B8-C1C3-41CB-A73E-B70D6BC472C4}" type="presParOf" srcId="{0CF4C471-7F21-4666-B275-72598AADC7F9}" destId="{38CBB8A3-5DF1-43B1-895C-90D9DD61B792}" srcOrd="0" destOrd="0" presId="urn:microsoft.com/office/officeart/2018/2/layout/IconVerticalSolidList"/>
    <dgm:cxn modelId="{A85F98F9-DA1D-4E1B-96DD-D1DAEFDA5B09}" type="presParOf" srcId="{0CF4C471-7F21-4666-B275-72598AADC7F9}" destId="{42E48603-2ECF-4FF4-8F6E-FD5BDD2BE8FA}" srcOrd="1" destOrd="0" presId="urn:microsoft.com/office/officeart/2018/2/layout/IconVerticalSolidList"/>
    <dgm:cxn modelId="{352AD96A-037C-4058-85CE-E465CD5E047F}" type="presParOf" srcId="{0CF4C471-7F21-4666-B275-72598AADC7F9}" destId="{7BF2C399-5E94-4008-88D4-9E5C52464DF4}" srcOrd="2" destOrd="0" presId="urn:microsoft.com/office/officeart/2018/2/layout/IconVerticalSolidList"/>
    <dgm:cxn modelId="{31907FE5-C7B7-4AE0-BA83-F9A80106DDF3}" type="presParOf" srcId="{0CF4C471-7F21-4666-B275-72598AADC7F9}" destId="{C59F840B-4A4C-4089-AEC2-9332C3950E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A7785-CA10-4E29-BCB6-EEA0DE99A36A}">
      <dsp:nvSpPr>
        <dsp:cNvPr id="0" name=""/>
        <dsp:cNvSpPr/>
      </dsp:nvSpPr>
      <dsp:spPr>
        <a:xfrm>
          <a:off x="157178" y="193958"/>
          <a:ext cx="1307447" cy="1307447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4AB37-3EA4-4305-B541-62ECC3A664D7}">
      <dsp:nvSpPr>
        <dsp:cNvPr id="0" name=""/>
        <dsp:cNvSpPr/>
      </dsp:nvSpPr>
      <dsp:spPr>
        <a:xfrm>
          <a:off x="431742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39472-B9D8-4FC3-8B9D-62CF58A46E54}">
      <dsp:nvSpPr>
        <dsp:cNvPr id="0" name=""/>
        <dsp:cNvSpPr/>
      </dsp:nvSpPr>
      <dsp:spPr>
        <a:xfrm>
          <a:off x="1744792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일반 종이 다이어리는 타인이 볼 수 있는 위험이 있다</a:t>
          </a:r>
          <a:r>
            <a:rPr lang="en-US" sz="2100" kern="1200"/>
            <a:t>.</a:t>
          </a:r>
        </a:p>
      </dsp:txBody>
      <dsp:txXfrm>
        <a:off x="1744792" y="193958"/>
        <a:ext cx="3081839" cy="1307447"/>
      </dsp:txXfrm>
    </dsp:sp>
    <dsp:sp modelId="{BEFE90DA-5338-4D6A-8025-B23237261EB8}">
      <dsp:nvSpPr>
        <dsp:cNvPr id="0" name=""/>
        <dsp:cNvSpPr/>
      </dsp:nvSpPr>
      <dsp:spPr>
        <a:xfrm>
          <a:off x="5363619" y="193958"/>
          <a:ext cx="1307447" cy="1307447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8D682-6A22-4F9B-9D77-D22760653289}">
      <dsp:nvSpPr>
        <dsp:cNvPr id="0" name=""/>
        <dsp:cNvSpPr/>
      </dsp:nvSpPr>
      <dsp:spPr>
        <a:xfrm>
          <a:off x="5638183" y="46852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A88D2-407D-4405-9EBD-626BA1D28759}">
      <dsp:nvSpPr>
        <dsp:cNvPr id="0" name=""/>
        <dsp:cNvSpPr/>
      </dsp:nvSpPr>
      <dsp:spPr>
        <a:xfrm>
          <a:off x="6951233" y="19395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종이 다이어리에 일기를 쓸 때</a:t>
          </a:r>
          <a:r>
            <a:rPr lang="en-US" sz="2100" kern="1200"/>
            <a:t>, </a:t>
          </a:r>
          <a:r>
            <a:rPr lang="ko-KR" sz="2100" kern="1200"/>
            <a:t>사진을 첨부하기에 불편하다</a:t>
          </a:r>
          <a:r>
            <a:rPr lang="en-US" sz="2100" kern="1200"/>
            <a:t>.</a:t>
          </a:r>
        </a:p>
      </dsp:txBody>
      <dsp:txXfrm>
        <a:off x="6951233" y="193958"/>
        <a:ext cx="3081839" cy="1307447"/>
      </dsp:txXfrm>
    </dsp:sp>
    <dsp:sp modelId="{D47FB55A-83A5-4EB2-ADA3-D5275EDE7A63}">
      <dsp:nvSpPr>
        <dsp:cNvPr id="0" name=""/>
        <dsp:cNvSpPr/>
      </dsp:nvSpPr>
      <dsp:spPr>
        <a:xfrm>
          <a:off x="157178" y="2116439"/>
          <a:ext cx="1307447" cy="1307447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2B541-9DEA-4B25-B902-C8FD4A92D831}">
      <dsp:nvSpPr>
        <dsp:cNvPr id="0" name=""/>
        <dsp:cNvSpPr/>
      </dsp:nvSpPr>
      <dsp:spPr>
        <a:xfrm>
          <a:off x="431742" y="2391003"/>
          <a:ext cx="758319" cy="75831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CEB1E-2381-4B7A-9BAC-5F002C506F2E}">
      <dsp:nvSpPr>
        <dsp:cNvPr id="0" name=""/>
        <dsp:cNvSpPr/>
      </dsp:nvSpPr>
      <dsp:spPr>
        <a:xfrm>
          <a:off x="1744792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종이 다이어리는 내용을 수정</a:t>
          </a:r>
          <a:r>
            <a:rPr lang="en-US" sz="2100" kern="1200"/>
            <a:t>/</a:t>
          </a:r>
          <a:r>
            <a:rPr lang="ko-KR" sz="2100" kern="1200"/>
            <a:t>삭제하기에 용이하지 않다</a:t>
          </a:r>
          <a:r>
            <a:rPr lang="en-US" sz="2100" kern="1200"/>
            <a:t>.</a:t>
          </a:r>
        </a:p>
      </dsp:txBody>
      <dsp:txXfrm>
        <a:off x="1744792" y="2116439"/>
        <a:ext cx="3081839" cy="1307447"/>
      </dsp:txXfrm>
    </dsp:sp>
    <dsp:sp modelId="{A52770ED-7AE9-434A-A1CD-F87F2FD472FA}">
      <dsp:nvSpPr>
        <dsp:cNvPr id="0" name=""/>
        <dsp:cNvSpPr/>
      </dsp:nvSpPr>
      <dsp:spPr>
        <a:xfrm>
          <a:off x="5363619" y="2116439"/>
          <a:ext cx="1307447" cy="1307447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0FC8A-981E-4B62-9E38-A5A71122C816}">
      <dsp:nvSpPr>
        <dsp:cNvPr id="0" name=""/>
        <dsp:cNvSpPr/>
      </dsp:nvSpPr>
      <dsp:spPr>
        <a:xfrm>
          <a:off x="5638183" y="2391003"/>
          <a:ext cx="758319" cy="758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7F633-26A5-4FA3-AF2C-9878BD57C9A8}">
      <dsp:nvSpPr>
        <dsp:cNvPr id="0" name=""/>
        <dsp:cNvSpPr/>
      </dsp:nvSpPr>
      <dsp:spPr>
        <a:xfrm>
          <a:off x="6951233" y="2116439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-&gt; </a:t>
          </a:r>
          <a:r>
            <a:rPr lang="ko-KR" sz="2100" kern="1200"/>
            <a:t>위의 단점을 보완할 수 있는 웹 다이어리가 필요</a:t>
          </a:r>
          <a:r>
            <a:rPr lang="en-US" sz="2100" kern="1200"/>
            <a:t>!</a:t>
          </a:r>
        </a:p>
      </dsp:txBody>
      <dsp:txXfrm>
        <a:off x="6951233" y="2116439"/>
        <a:ext cx="3081839" cy="1307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D67D8-D15B-4B63-A7ED-7D0C969ADF37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2B81B-FFF7-495B-B9FA-C5DF8193A7C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59B5F-E0A5-4F72-AA79-475A35BB8C3F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u="sng" kern="1200" dirty="0">
              <a:solidFill>
                <a:schemeClr val="bg2">
                  <a:lumMod val="25000"/>
                </a:schemeClr>
              </a:solidFill>
            </a:rPr>
            <a:t>Healing Memory Diary</a:t>
          </a:r>
          <a:endParaRPr lang="en-US" sz="14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69079" y="2644614"/>
        <a:ext cx="2072362" cy="720000"/>
      </dsp:txXfrm>
    </dsp:sp>
    <dsp:sp modelId="{FA9F7EBA-92E1-4D50-A630-E4CB47F1C557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5025E-658C-425F-A940-C7F215DDD808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3A151-C9C9-460B-A7E4-DC04A3B0327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b="1" kern="1200" dirty="0">
              <a:solidFill>
                <a:schemeClr val="bg2">
                  <a:lumMod val="25000"/>
                </a:schemeClr>
              </a:solidFill>
            </a:rPr>
            <a:t>나만 볼 수 있는 다이어리</a:t>
          </a:r>
          <a:endParaRPr lang="en-US" sz="14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3004105" y="2644614"/>
        <a:ext cx="2072362" cy="720000"/>
      </dsp:txXfrm>
    </dsp:sp>
    <dsp:sp modelId="{8C1F3469-A4CF-4943-845C-3E95169DE423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F35ED-61D3-4C1B-91CE-A3C4463DE41B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0EED-8619-404C-BF29-4EBADDA08BE2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b="1" kern="1200" dirty="0">
              <a:solidFill>
                <a:schemeClr val="bg2">
                  <a:lumMod val="25000"/>
                </a:schemeClr>
              </a:solidFill>
            </a:rPr>
            <a:t>수정</a:t>
          </a:r>
          <a:r>
            <a:rPr lang="en-US" sz="1400" b="1" kern="1200" dirty="0">
              <a:solidFill>
                <a:schemeClr val="bg2">
                  <a:lumMod val="25000"/>
                </a:schemeClr>
              </a:solidFill>
            </a:rPr>
            <a:t>/</a:t>
          </a:r>
          <a:r>
            <a:rPr lang="ko-KR" sz="1400" b="1" kern="1200" dirty="0">
              <a:solidFill>
                <a:schemeClr val="bg2">
                  <a:lumMod val="25000"/>
                </a:schemeClr>
              </a:solidFill>
            </a:rPr>
            <a:t>삭제가 용이한 웹 상의 다이어리</a:t>
          </a:r>
          <a:endParaRPr lang="en-US" sz="14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439131" y="2644614"/>
        <a:ext cx="2072362" cy="720000"/>
      </dsp:txXfrm>
    </dsp:sp>
    <dsp:sp modelId="{D2A90735-D5B5-49D7-A95E-C0B3724D6190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39CEA-2288-4F52-8AB5-F10064420749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F2B03-EE00-4437-8F8D-C20921B75F5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400" b="1" kern="1200" dirty="0">
              <a:solidFill>
                <a:schemeClr val="bg2">
                  <a:lumMod val="25000"/>
                </a:schemeClr>
              </a:solidFill>
            </a:rPr>
            <a:t>사진이나 그림과 함께 글을 쓸 수 있는 다이어리</a:t>
          </a:r>
          <a:endParaRPr lang="en-US" sz="14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F26E4-DAC8-45BA-8C13-2BECD197F28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2EFD1-7BA3-4521-8201-B71D86DA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C7AE2-DEFB-4585-90D4-81CF84820F7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일기</a:t>
          </a:r>
          <a:endParaRPr lang="en-US" sz="2500" kern="1200"/>
        </a:p>
      </dsp:txBody>
      <dsp:txXfrm>
        <a:off x="1941716" y="718"/>
        <a:ext cx="4571887" cy="1681139"/>
      </dsp:txXfrm>
    </dsp:sp>
    <dsp:sp modelId="{7D45A515-9E7C-4757-8B47-1BA1CA4B259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2D1EC-E78B-4BC8-A7FA-826249D7022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24CB5-E6A5-4C7F-A6D3-33F9E90F3EA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일정관리</a:t>
          </a:r>
          <a:r>
            <a:rPr lang="en-US" sz="2500" kern="1200"/>
            <a:t>(to-do list)</a:t>
          </a:r>
        </a:p>
      </dsp:txBody>
      <dsp:txXfrm>
        <a:off x="1941716" y="2102143"/>
        <a:ext cx="4571887" cy="1681139"/>
      </dsp:txXfrm>
    </dsp:sp>
    <dsp:sp modelId="{38CBB8A3-5DF1-43B1-895C-90D9DD61B79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48603-2ECF-4FF4-8F6E-FD5BDD2BE8F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F840B-4A4C-4089-AEC2-9332C3950EF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사진첩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1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0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9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8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6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D07A-D300-4D87-9C46-169646E29E9F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961E-C220-4379-A4FE-E7C6F0C2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5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953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웹 프로젝트 홈페이지 구축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86238"/>
            <a:ext cx="9144000" cy="1122362"/>
          </a:xfrm>
        </p:spPr>
        <p:txBody>
          <a:bodyPr/>
          <a:lstStyle/>
          <a:p>
            <a:r>
              <a:rPr lang="en-US" altLang="ko-KR" dirty="0"/>
              <a:t>2016225197 </a:t>
            </a:r>
            <a:r>
              <a:rPr lang="ko-KR" altLang="en-US" dirty="0" err="1"/>
              <a:t>곽승민</a:t>
            </a:r>
            <a:endParaRPr lang="en-US" altLang="ko-KR" dirty="0"/>
          </a:p>
          <a:p>
            <a:r>
              <a:rPr lang="en-US" altLang="ko-KR" dirty="0"/>
              <a:t>2017243008 </a:t>
            </a:r>
            <a:r>
              <a:rPr lang="ko-KR" altLang="en-US" dirty="0"/>
              <a:t>함예은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05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홈페이지 제작 목적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0F5120B-1AB4-49C4-A0BC-92FF25DEA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3047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F8877AE1-0331-4271-8271-9559D10BA14D}"/>
              </a:ext>
            </a:extLst>
          </p:cNvPr>
          <p:cNvSpPr/>
          <p:nvPr/>
        </p:nvSpPr>
        <p:spPr>
          <a:xfrm>
            <a:off x="6493080" y="2722657"/>
            <a:ext cx="1065401" cy="1002055"/>
          </a:xfrm>
          <a:prstGeom prst="noSmoking">
            <a:avLst>
              <a:gd name="adj" fmla="val 710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6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홈페이지 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C5DEF29-6A7A-46B0-8BCA-A27E8D2FB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908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수집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8885" y="1964987"/>
            <a:ext cx="7743678" cy="42119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시중에 나와있는 다이어리의 구성을 참고함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다이어리 앱 등을 참고함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여행 추억 및 일상을 포토로 기록할 수 있었던 과거의 싸이월드 참고함</a:t>
            </a:r>
            <a:endParaRPr lang="en-US" altLang="ko-KR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7D2236F-64EF-427C-B34A-3B7CA71F7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7" y="16189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사이트 맵 작성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50E4DE7-C0A2-4FA7-9364-464580E0D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7260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80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4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8AA4A66-D2A5-41B0-A94D-EEFBBAAC7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24" y="0"/>
            <a:ext cx="6572182" cy="364921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C9659C9-4A18-4FF6-81E3-72AA0ABB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618" y="3171217"/>
            <a:ext cx="6572181" cy="352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D9689-BD1B-4373-8034-5D5B3141F867}"/>
              </a:ext>
            </a:extLst>
          </p:cNvPr>
          <p:cNvSpPr txBox="1"/>
          <p:nvPr/>
        </p:nvSpPr>
        <p:spPr>
          <a:xfrm>
            <a:off x="9420059" y="1908556"/>
            <a:ext cx="19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1_DIary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1AE13-6563-48DD-B2D3-24F900309EBD}"/>
              </a:ext>
            </a:extLst>
          </p:cNvPr>
          <p:cNvSpPr txBox="1"/>
          <p:nvPr/>
        </p:nvSpPr>
        <p:spPr>
          <a:xfrm>
            <a:off x="9117420" y="4783638"/>
            <a:ext cx="298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1_Diary_</a:t>
            </a:r>
            <a:r>
              <a:rPr lang="ko-KR" altLang="en-US" dirty="0"/>
              <a:t>내부화면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글쓰기 버튼 클릭 시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79B313-F71E-40BB-B686-36809115E90C}"/>
              </a:ext>
            </a:extLst>
          </p:cNvPr>
          <p:cNvSpPr/>
          <p:nvPr/>
        </p:nvSpPr>
        <p:spPr>
          <a:xfrm>
            <a:off x="0" y="0"/>
            <a:ext cx="200776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스토리보드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-1-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04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780623EC-A2E6-4801-8FF4-E0DB699CB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420515"/>
            <a:ext cx="6572180" cy="31723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659C9-4A18-4FF6-81E3-72AA0ABB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846" y="3243122"/>
            <a:ext cx="6586162" cy="3377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D9689-BD1B-4373-8034-5D5B3141F867}"/>
              </a:ext>
            </a:extLst>
          </p:cNvPr>
          <p:cNvSpPr txBox="1"/>
          <p:nvPr/>
        </p:nvSpPr>
        <p:spPr>
          <a:xfrm>
            <a:off x="8558948" y="2006699"/>
            <a:ext cx="25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2_Weekly list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1AE13-6563-48DD-B2D3-24F900309EBD}"/>
              </a:ext>
            </a:extLst>
          </p:cNvPr>
          <p:cNvSpPr txBox="1"/>
          <p:nvPr/>
        </p:nvSpPr>
        <p:spPr>
          <a:xfrm>
            <a:off x="8472264" y="4738898"/>
            <a:ext cx="371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 2_Weekly list_</a:t>
            </a:r>
            <a:r>
              <a:rPr lang="ko-KR" altLang="en-US" dirty="0"/>
              <a:t>내부화면</a:t>
            </a:r>
            <a:endParaRPr lang="en-US" altLang="ko-KR" dirty="0"/>
          </a:p>
          <a:p>
            <a:r>
              <a:rPr lang="en-US" altLang="ko-KR" dirty="0"/>
              <a:t>(MON, TUE </a:t>
            </a:r>
            <a:r>
              <a:rPr lang="ko-KR" altLang="en-US" dirty="0"/>
              <a:t>등 클릭 시 작성화면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817CB6-7498-43CB-9E60-9DF173DE15A7}"/>
              </a:ext>
            </a:extLst>
          </p:cNvPr>
          <p:cNvSpPr/>
          <p:nvPr/>
        </p:nvSpPr>
        <p:spPr>
          <a:xfrm>
            <a:off x="0" y="0"/>
            <a:ext cx="200776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스토리보드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-2-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20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80623EC-A2E6-4801-8FF4-E0DB699CB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8837" y="420515"/>
            <a:ext cx="6572180" cy="31723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659C9-4A18-4FF6-81E3-72AA0ABBE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8837" y="3243122"/>
            <a:ext cx="6572180" cy="3377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D9689-BD1B-4373-8034-5D5B3141F867}"/>
              </a:ext>
            </a:extLst>
          </p:cNvPr>
          <p:cNvSpPr txBox="1"/>
          <p:nvPr/>
        </p:nvSpPr>
        <p:spPr>
          <a:xfrm>
            <a:off x="8558948" y="2006699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3_Photo zone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1AE13-6563-48DD-B2D3-24F900309EBD}"/>
              </a:ext>
            </a:extLst>
          </p:cNvPr>
          <p:cNvSpPr txBox="1"/>
          <p:nvPr/>
        </p:nvSpPr>
        <p:spPr>
          <a:xfrm>
            <a:off x="8472264" y="4738898"/>
            <a:ext cx="380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 3_Photo zone_</a:t>
            </a:r>
            <a:r>
              <a:rPr lang="ko-KR" altLang="en-US" dirty="0"/>
              <a:t>내부화면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글쓰기 버튼 클릭 시 작성화면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817CB6-7498-43CB-9E60-9DF173DE15A7}"/>
              </a:ext>
            </a:extLst>
          </p:cNvPr>
          <p:cNvSpPr/>
          <p:nvPr/>
        </p:nvSpPr>
        <p:spPr>
          <a:xfrm>
            <a:off x="0" y="0"/>
            <a:ext cx="200776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스토리보드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-3-</a:t>
            </a:r>
            <a:endParaRPr lang="ko-KR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113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웹 프로젝트 홈페이지 구축</vt:lpstr>
      <vt:lpstr>홈페이지 제작 목적</vt:lpstr>
      <vt:lpstr>홈페이지 주제</vt:lpstr>
      <vt:lpstr>자료 수집</vt:lpstr>
      <vt:lpstr>사이트 맵 작성</vt:lpstr>
      <vt:lpstr>스토리보드 -1-</vt:lpstr>
      <vt:lpstr>스토리보드 -2-</vt:lpstr>
      <vt:lpstr>스토리보드 -3-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프로젝트 홈페이지 구축</dc:title>
  <dc:creator>juvi9</dc:creator>
  <cp:lastModifiedBy>juvi9</cp:lastModifiedBy>
  <cp:revision>2</cp:revision>
  <dcterms:created xsi:type="dcterms:W3CDTF">2019-10-21T13:00:43Z</dcterms:created>
  <dcterms:modified xsi:type="dcterms:W3CDTF">2019-10-21T13:05:04Z</dcterms:modified>
</cp:coreProperties>
</file>