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00" y="-1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4250-2AF4-994F-B7F5-226EE8FC2C98}" type="datetimeFigureOut">
              <a:rPr lang="en-US" smtClean="0"/>
              <a:pPr/>
              <a:t>11/2/12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8CA-00EC-5040-9F0E-3DFE55E7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570665"/>
            <a:ext cx="2578100" cy="410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570665"/>
            <a:ext cx="13208000" cy="411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rcRect l="643" t="936"/>
          <a:stretch>
            <a:fillRect/>
          </a:stretch>
        </p:blipFill>
        <p:spPr>
          <a:xfrm>
            <a:off x="8801100" y="2995017"/>
            <a:ext cx="5564700" cy="381218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0" y="1449770"/>
            <a:ext cx="7758149" cy="44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7" y="2476545"/>
            <a:ext cx="2192282" cy="82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541" y="1646622"/>
            <a:ext cx="2185148" cy="650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3300291" y="2476050"/>
            <a:ext cx="1655677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24042" y="2475652"/>
            <a:ext cx="1656469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08404" y="2475256"/>
            <a:ext cx="1657266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459661" y="2474859"/>
            <a:ext cx="1658058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157482" y="164900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157482" y="3696141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6289484" y="308703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3485931" y="2671382"/>
            <a:ext cx="1016000" cy="632504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3485932" y="3304682"/>
            <a:ext cx="1707931" cy="138117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632737" y="3530668"/>
            <a:ext cx="768872" cy="3153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974"/>
            <a:ext cx="9144000" cy="586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2577" y="3623261"/>
            <a:ext cx="1598562" cy="11544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39467" y="1014573"/>
            <a:ext cx="3481799" cy="1735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2576" y="3303565"/>
            <a:ext cx="1735581" cy="1474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1140" y="141460"/>
            <a:ext cx="4009703" cy="3481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1139" y="3303563"/>
            <a:ext cx="4009702" cy="1474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55" y="141462"/>
            <a:ext cx="3872684" cy="31621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5</cp:revision>
  <dcterms:created xsi:type="dcterms:W3CDTF">2012-11-03T04:16:36Z</dcterms:created>
  <dcterms:modified xsi:type="dcterms:W3CDTF">2012-11-03T04:27:58Z</dcterms:modified>
</cp:coreProperties>
</file>