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rels" ContentType="application/vnd.openxmlformats-package.relationships+xml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63" r:id="rId2"/>
    <p:sldId id="264" r:id="rId3"/>
    <p:sldId id="258" r:id="rId4"/>
    <p:sldId id="259" r:id="rId5"/>
    <p:sldId id="260" r:id="rId6"/>
    <p:sldId id="262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656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FFF0-1BB2-0D4E-8E89-C2FB8A24134E}" type="datetimeFigureOut">
              <a:rPr lang="en-US" smtClean="0"/>
              <a:pPr/>
              <a:t>5/21/13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FEEA-CEF7-2F4A-BD56-CFFC548084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FFF0-1BB2-0D4E-8E89-C2FB8A24134E}" type="datetimeFigureOut">
              <a:rPr lang="en-US" smtClean="0"/>
              <a:pPr/>
              <a:t>5/21/13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FEEA-CEF7-2F4A-BD56-CFFC548084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FFF0-1BB2-0D4E-8E89-C2FB8A24134E}" type="datetimeFigureOut">
              <a:rPr lang="en-US" smtClean="0"/>
              <a:pPr/>
              <a:t>5/21/13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FEEA-CEF7-2F4A-BD56-CFFC548084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FFF0-1BB2-0D4E-8E89-C2FB8A24134E}" type="datetimeFigureOut">
              <a:rPr lang="en-US" smtClean="0"/>
              <a:pPr/>
              <a:t>5/21/13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FEEA-CEF7-2F4A-BD56-CFFC548084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FFF0-1BB2-0D4E-8E89-C2FB8A24134E}" type="datetimeFigureOut">
              <a:rPr lang="en-US" smtClean="0"/>
              <a:pPr/>
              <a:t>5/21/13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FEEA-CEF7-2F4A-BD56-CFFC548084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FFF0-1BB2-0D4E-8E89-C2FB8A24134E}" type="datetimeFigureOut">
              <a:rPr lang="en-US" smtClean="0"/>
              <a:pPr/>
              <a:t>5/21/13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FEEA-CEF7-2F4A-BD56-CFFC548084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FFF0-1BB2-0D4E-8E89-C2FB8A24134E}" type="datetimeFigureOut">
              <a:rPr lang="en-US" smtClean="0"/>
              <a:pPr/>
              <a:t>5/21/13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FEEA-CEF7-2F4A-BD56-CFFC548084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FFF0-1BB2-0D4E-8E89-C2FB8A24134E}" type="datetimeFigureOut">
              <a:rPr lang="en-US" smtClean="0"/>
              <a:pPr/>
              <a:t>5/21/13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FEEA-CEF7-2F4A-BD56-CFFC548084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FFF0-1BB2-0D4E-8E89-C2FB8A24134E}" type="datetimeFigureOut">
              <a:rPr lang="en-US" smtClean="0"/>
              <a:pPr/>
              <a:t>5/21/13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FEEA-CEF7-2F4A-BD56-CFFC548084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FFF0-1BB2-0D4E-8E89-C2FB8A24134E}" type="datetimeFigureOut">
              <a:rPr lang="en-US" smtClean="0"/>
              <a:pPr/>
              <a:t>5/21/13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FEEA-CEF7-2F4A-BD56-CFFC548084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FFF0-1BB2-0D4E-8E89-C2FB8A24134E}" type="datetimeFigureOut">
              <a:rPr lang="en-US" smtClean="0"/>
              <a:pPr/>
              <a:t>5/21/13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FEEA-CEF7-2F4A-BD56-CFFC548084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7FFF0-1BB2-0D4E-8E89-C2FB8A24134E}" type="datetimeFigureOut">
              <a:rPr lang="en-US" smtClean="0"/>
              <a:pPr/>
              <a:t>5/21/13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FFEEA-CEF7-2F4A-BD56-CFFC548084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96919"/>
            <a:ext cx="9144000" cy="60696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am a size template for project pictures on the </a:t>
            </a:r>
            <a:r>
              <a:rPr lang="en-US" dirty="0" err="1" smtClean="0"/>
              <a:t>segal</a:t>
            </a:r>
            <a:r>
              <a:rPr lang="en-US" dirty="0" smtClean="0"/>
              <a:t> </a:t>
            </a:r>
            <a:r>
              <a:rPr lang="en-US" dirty="0" smtClean="0"/>
              <a:t>webpage (assuming a ratio of 580x385). 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Add content to me and change my background to white.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142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am a size template for project pictures on the </a:t>
            </a:r>
            <a:r>
              <a:rPr lang="en-US" dirty="0" err="1" smtClean="0"/>
              <a:t>segal</a:t>
            </a:r>
            <a:r>
              <a:rPr lang="en-US" dirty="0" smtClean="0"/>
              <a:t> </a:t>
            </a:r>
            <a:r>
              <a:rPr lang="en-US" dirty="0" smtClean="0"/>
              <a:t>webpage (assuming a ratio of 640x500). 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Add content to me and change my background to white.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9144000" cy="714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am a size template for project pictures on the </a:t>
            </a:r>
            <a:r>
              <a:rPr lang="en-US" dirty="0" err="1" smtClean="0"/>
              <a:t>segal</a:t>
            </a:r>
            <a:r>
              <a:rPr lang="en-US" dirty="0" smtClean="0"/>
              <a:t> </a:t>
            </a:r>
            <a:r>
              <a:rPr lang="en-US" dirty="0" smtClean="0"/>
              <a:t>webpage (assuming a ratio of 640x500). 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Add content to me and change my background to white.</a:t>
            </a:r>
            <a:endParaRPr lang="en-US" dirty="0"/>
          </a:p>
        </p:txBody>
      </p:sp>
      <p:pic>
        <p:nvPicPr>
          <p:cNvPr id="3" name="Picture 2" descr="reqtclarificationpatter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440"/>
            <a:ext cx="9144000" cy="69915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9144000" cy="714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am a size template for project pictures on the </a:t>
            </a:r>
            <a:r>
              <a:rPr lang="en-US" dirty="0" err="1" smtClean="0"/>
              <a:t>segal</a:t>
            </a:r>
            <a:r>
              <a:rPr lang="en-US" dirty="0" smtClean="0"/>
              <a:t> </a:t>
            </a:r>
            <a:r>
              <a:rPr lang="en-US" dirty="0" smtClean="0"/>
              <a:t>webpage (assuming a ratio of 640x500). 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Add content to me and change my background to white.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96919"/>
            <a:ext cx="9144000" cy="606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am a size template for project pictures on the </a:t>
            </a:r>
            <a:r>
              <a:rPr lang="en-US" dirty="0" err="1" smtClean="0"/>
              <a:t>segal</a:t>
            </a:r>
            <a:r>
              <a:rPr lang="en-US" dirty="0" smtClean="0"/>
              <a:t> webpage. 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Add content to me and change my background to white.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0" y="436736"/>
            <a:ext cx="9143999" cy="6268928"/>
            <a:chOff x="1183018" y="1119870"/>
            <a:chExt cx="7153432" cy="449733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rcRect l="5320" r="2475"/>
            <a:stretch>
              <a:fillRect/>
            </a:stretch>
          </p:blipFill>
          <p:spPr>
            <a:xfrm>
              <a:off x="1183018" y="1119870"/>
              <a:ext cx="7153432" cy="449733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6407" y="2146645"/>
              <a:ext cx="2192282" cy="82734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03541" y="1316722"/>
              <a:ext cx="2185148" cy="650300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 rot="5400000">
              <a:off x="3300291" y="2146150"/>
              <a:ext cx="1655677" cy="1588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4024042" y="2145752"/>
              <a:ext cx="1656469" cy="1588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4708404" y="2145356"/>
              <a:ext cx="1657266" cy="1588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5459661" y="2144959"/>
              <a:ext cx="1658058" cy="1588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ight Brace 12"/>
            <p:cNvSpPr/>
            <p:nvPr/>
          </p:nvSpPr>
          <p:spPr>
            <a:xfrm>
              <a:off x="3157482" y="1319105"/>
              <a:ext cx="214587" cy="1985823"/>
            </a:xfrm>
            <a:prstGeom prst="rightBrace">
              <a:avLst>
                <a:gd name="adj1" fmla="val 8333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Brace 13"/>
            <p:cNvSpPr/>
            <p:nvPr/>
          </p:nvSpPr>
          <p:spPr>
            <a:xfrm>
              <a:off x="3157482" y="3366241"/>
              <a:ext cx="214587" cy="1985823"/>
            </a:xfrm>
            <a:prstGeom prst="rightBrace">
              <a:avLst>
                <a:gd name="adj1" fmla="val 8333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Brace 14"/>
            <p:cNvSpPr/>
            <p:nvPr/>
          </p:nvSpPr>
          <p:spPr>
            <a:xfrm rot="10800000">
              <a:off x="6289484" y="2757135"/>
              <a:ext cx="214587" cy="1985823"/>
            </a:xfrm>
            <a:prstGeom prst="rightBrace">
              <a:avLst>
                <a:gd name="adj1" fmla="val 8333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3485931" y="2341482"/>
              <a:ext cx="1016000" cy="632504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 flipV="1">
              <a:off x="3485932" y="2974782"/>
              <a:ext cx="1707931" cy="1381179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V="1">
              <a:off x="5632737" y="3200768"/>
              <a:ext cx="768872" cy="31531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14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am a size template for project pictures on the </a:t>
            </a:r>
            <a:r>
              <a:rPr lang="en-US" dirty="0" err="1" smtClean="0"/>
              <a:t>segal</a:t>
            </a:r>
            <a:r>
              <a:rPr lang="en-US" dirty="0" smtClean="0"/>
              <a:t> </a:t>
            </a:r>
            <a:r>
              <a:rPr lang="en-US" dirty="0" smtClean="0"/>
              <a:t>webpage (assuming a ratio of 640x500). 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Add content to me and change my background to white.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" y="536400"/>
            <a:ext cx="9144001" cy="6069600"/>
            <a:chOff x="0" y="296919"/>
            <a:chExt cx="9144001" cy="6069600"/>
          </a:xfrm>
        </p:grpSpPr>
        <p:sp>
          <p:nvSpPr>
            <p:cNvPr id="4" name="Rectangle 3"/>
            <p:cNvSpPr/>
            <p:nvPr/>
          </p:nvSpPr>
          <p:spPr>
            <a:xfrm>
              <a:off x="0" y="296919"/>
              <a:ext cx="9144000" cy="606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 am a size template for project pictures on the </a:t>
              </a:r>
              <a:r>
                <a:rPr lang="en-US" dirty="0" err="1" smtClean="0"/>
                <a:t>segal</a:t>
              </a:r>
              <a:r>
                <a:rPr lang="en-US" dirty="0" smtClean="0"/>
                <a:t> webpage. 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Add content to me and change my background to white.</a:t>
              </a:r>
              <a:endParaRPr lang="en-US" dirty="0"/>
            </a:p>
          </p:txBody>
        </p:sp>
        <p:pic>
          <p:nvPicPr>
            <p:cNvPr id="3" name="Picture 2" descr="kaboomer-annotated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" y="763333"/>
              <a:ext cx="9144000" cy="51367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14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am a size template for project pictures on the </a:t>
            </a:r>
            <a:r>
              <a:rPr lang="en-US" dirty="0" err="1" smtClean="0"/>
              <a:t>segal</a:t>
            </a:r>
            <a:r>
              <a:rPr lang="en-US" dirty="0" smtClean="0"/>
              <a:t> </a:t>
            </a:r>
            <a:r>
              <a:rPr lang="en-US" dirty="0" smtClean="0"/>
              <a:t>webpage (assuming a ratio of 640x500). 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Add content to me and change my background to white.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36400"/>
            <a:ext cx="9144000" cy="6069600"/>
            <a:chOff x="0" y="296919"/>
            <a:chExt cx="9144000" cy="6069600"/>
          </a:xfrm>
        </p:grpSpPr>
        <p:sp>
          <p:nvSpPr>
            <p:cNvPr id="4" name="Rectangle 3"/>
            <p:cNvSpPr/>
            <p:nvPr/>
          </p:nvSpPr>
          <p:spPr>
            <a:xfrm>
              <a:off x="0" y="296919"/>
              <a:ext cx="9144000" cy="606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 am a size template for project pictures on the </a:t>
              </a:r>
              <a:r>
                <a:rPr lang="en-US" dirty="0" err="1" smtClean="0"/>
                <a:t>segal</a:t>
              </a:r>
              <a:r>
                <a:rPr lang="en-US" dirty="0" smtClean="0"/>
                <a:t> webpage. 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Add content to me and change my background to white.</a:t>
              </a:r>
              <a:endParaRPr lang="en-US" dirty="0"/>
            </a:p>
          </p:txBody>
        </p:sp>
        <p:pic>
          <p:nvPicPr>
            <p:cNvPr id="3" name="Picture 2" descr="kaboomer-trajectory-clea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776775"/>
              <a:ext cx="9144000" cy="47688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14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am a size template for project pictures on the </a:t>
            </a:r>
            <a:r>
              <a:rPr lang="en-US" dirty="0" err="1" smtClean="0"/>
              <a:t>segal</a:t>
            </a:r>
            <a:r>
              <a:rPr lang="en-US" dirty="0" smtClean="0"/>
              <a:t> </a:t>
            </a:r>
            <a:r>
              <a:rPr lang="en-US" dirty="0" smtClean="0"/>
              <a:t>webpage (assuming a ratio of 640x500). 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Add content to me and change my background to white.</a:t>
            </a:r>
            <a:endParaRPr lang="en-US" dirty="0"/>
          </a:p>
        </p:txBody>
      </p:sp>
      <p:pic>
        <p:nvPicPr>
          <p:cNvPr id="3" name="Picture 2" descr="pattern-examp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7395"/>
            <a:ext cx="9144000" cy="6070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289</Words>
  <Application>Microsoft Macintosh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University of Victoria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Eric Knauss</dc:creator>
  <cp:lastModifiedBy>Eric Knauss</cp:lastModifiedBy>
  <cp:revision>3</cp:revision>
  <dcterms:created xsi:type="dcterms:W3CDTF">2013-05-21T21:12:55Z</dcterms:created>
  <dcterms:modified xsi:type="dcterms:W3CDTF">2013-05-21T21:58:05Z</dcterms:modified>
</cp:coreProperties>
</file>