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1616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570665"/>
            <a:ext cx="2578100" cy="4102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0" y="570665"/>
            <a:ext cx="13208000" cy="411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231" y="3009900"/>
            <a:ext cx="5600700" cy="3848100"/>
          </a:xfrm>
          <a:prstGeom prst="rect">
            <a:avLst/>
          </a:prstGeom>
          <a:effectLst>
            <a:outerShdw blurRad="469900" dist="38100" dir="2700000" sx="102000" sy="102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20" y="1449770"/>
            <a:ext cx="7758149" cy="4497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407" y="2476545"/>
            <a:ext cx="2192282" cy="827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541" y="1646622"/>
            <a:ext cx="2185148" cy="6503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3300291" y="2476050"/>
            <a:ext cx="1655677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024042" y="2475652"/>
            <a:ext cx="1656469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708404" y="2475256"/>
            <a:ext cx="1657266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5459661" y="2474859"/>
            <a:ext cx="1658058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>
            <a:off x="3157482" y="1649005"/>
            <a:ext cx="214587" cy="1985823"/>
          </a:xfrm>
          <a:prstGeom prst="rightBrace">
            <a:avLst>
              <a:gd name="adj1" fmla="val 8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3157482" y="3696141"/>
            <a:ext cx="214587" cy="1985823"/>
          </a:xfrm>
          <a:prstGeom prst="rightBrace">
            <a:avLst>
              <a:gd name="adj1" fmla="val 8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 rot="10800000">
            <a:off x="6289484" y="3087035"/>
            <a:ext cx="214587" cy="1985823"/>
          </a:xfrm>
          <a:prstGeom prst="rightBrace">
            <a:avLst>
              <a:gd name="adj1" fmla="val 8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10800000">
            <a:off x="3485931" y="2671382"/>
            <a:ext cx="1016000" cy="632504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3485932" y="3304682"/>
            <a:ext cx="1707931" cy="1381179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V="1">
            <a:off x="5632737" y="3530668"/>
            <a:ext cx="768872" cy="3153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974"/>
            <a:ext cx="9144000" cy="58600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12577" y="3623261"/>
            <a:ext cx="1598562" cy="115447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2439467" y="1014573"/>
            <a:ext cx="3481799" cy="17355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312576" y="3303565"/>
            <a:ext cx="1735581" cy="14741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911140" y="141460"/>
            <a:ext cx="4009703" cy="34818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911139" y="3303563"/>
            <a:ext cx="4009702" cy="1474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55" y="141462"/>
            <a:ext cx="3872684" cy="31621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University of Victoria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Knauss</dc:creator>
  <cp:lastModifiedBy>Eric Knauss</cp:lastModifiedBy>
  <cp:revision>4</cp:revision>
  <dcterms:created xsi:type="dcterms:W3CDTF">2012-11-02T18:15:51Z</dcterms:created>
  <dcterms:modified xsi:type="dcterms:W3CDTF">2012-11-03T04:15:21Z</dcterms:modified>
</cp:coreProperties>
</file>