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12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4250-2AF4-994F-B7F5-226EE8FC2C98}" type="datetimeFigureOut">
              <a:rPr lang="en-US" smtClean="0"/>
              <a:t>10/31/12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E8CA-00EC-5040-9F0E-3DFE55E7D0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4250-2AF4-994F-B7F5-226EE8FC2C98}" type="datetimeFigureOut">
              <a:rPr lang="en-US" smtClean="0"/>
              <a:t>10/31/12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E8CA-00EC-5040-9F0E-3DFE55E7D0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4250-2AF4-994F-B7F5-226EE8FC2C98}" type="datetimeFigureOut">
              <a:rPr lang="en-US" smtClean="0"/>
              <a:t>10/31/12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E8CA-00EC-5040-9F0E-3DFE55E7D0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4250-2AF4-994F-B7F5-226EE8FC2C98}" type="datetimeFigureOut">
              <a:rPr lang="en-US" smtClean="0"/>
              <a:t>10/31/12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E8CA-00EC-5040-9F0E-3DFE55E7D0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4250-2AF4-994F-B7F5-226EE8FC2C98}" type="datetimeFigureOut">
              <a:rPr lang="en-US" smtClean="0"/>
              <a:t>10/31/12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E8CA-00EC-5040-9F0E-3DFE55E7D0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4250-2AF4-994F-B7F5-226EE8FC2C98}" type="datetimeFigureOut">
              <a:rPr lang="en-US" smtClean="0"/>
              <a:t>10/31/12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E8CA-00EC-5040-9F0E-3DFE55E7D0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4250-2AF4-994F-B7F5-226EE8FC2C98}" type="datetimeFigureOut">
              <a:rPr lang="en-US" smtClean="0"/>
              <a:t>10/31/12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E8CA-00EC-5040-9F0E-3DFE55E7D0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4250-2AF4-994F-B7F5-226EE8FC2C98}" type="datetimeFigureOut">
              <a:rPr lang="en-US" smtClean="0"/>
              <a:t>10/31/12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E8CA-00EC-5040-9F0E-3DFE55E7D0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4250-2AF4-994F-B7F5-226EE8FC2C98}" type="datetimeFigureOut">
              <a:rPr lang="en-US" smtClean="0"/>
              <a:t>10/31/12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E8CA-00EC-5040-9F0E-3DFE55E7D0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4250-2AF4-994F-B7F5-226EE8FC2C98}" type="datetimeFigureOut">
              <a:rPr lang="en-US" smtClean="0"/>
              <a:t>10/31/12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E8CA-00EC-5040-9F0E-3DFE55E7D0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4250-2AF4-994F-B7F5-226EE8FC2C98}" type="datetimeFigureOut">
              <a:rPr lang="en-US" smtClean="0"/>
              <a:t>10/31/12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1E8CA-00EC-5040-9F0E-3DFE55E7D0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14250-2AF4-994F-B7F5-226EE8FC2C98}" type="datetimeFigureOut">
              <a:rPr lang="en-US" smtClean="0"/>
              <a:t>10/31/12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1E8CA-00EC-5040-9F0E-3DFE55E7D03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4672" y="2220136"/>
            <a:ext cx="10063136" cy="324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667" y="1369791"/>
            <a:ext cx="3400396" cy="2592000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20" y="1449770"/>
            <a:ext cx="7758149" cy="4497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407" y="2476545"/>
            <a:ext cx="2192282" cy="8273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541" y="1646622"/>
            <a:ext cx="2185148" cy="6503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rot="5400000">
            <a:off x="3300291" y="2476050"/>
            <a:ext cx="1655677" cy="1588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4024042" y="2475652"/>
            <a:ext cx="1656469" cy="1588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4708404" y="2475256"/>
            <a:ext cx="1657266" cy="1588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5459661" y="2474859"/>
            <a:ext cx="1658058" cy="1588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ight Brace 23"/>
          <p:cNvSpPr/>
          <p:nvPr/>
        </p:nvSpPr>
        <p:spPr>
          <a:xfrm>
            <a:off x="3157482" y="1649005"/>
            <a:ext cx="214587" cy="1985823"/>
          </a:xfrm>
          <a:prstGeom prst="rightBrace">
            <a:avLst>
              <a:gd name="adj1" fmla="val 8333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/>
          <p:cNvSpPr/>
          <p:nvPr/>
        </p:nvSpPr>
        <p:spPr>
          <a:xfrm>
            <a:off x="3157482" y="3696141"/>
            <a:ext cx="214587" cy="1985823"/>
          </a:xfrm>
          <a:prstGeom prst="rightBrace">
            <a:avLst>
              <a:gd name="adj1" fmla="val 8333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/>
          <p:cNvSpPr/>
          <p:nvPr/>
        </p:nvSpPr>
        <p:spPr>
          <a:xfrm rot="10800000">
            <a:off x="6289484" y="3087035"/>
            <a:ext cx="214587" cy="1985823"/>
          </a:xfrm>
          <a:prstGeom prst="rightBrace">
            <a:avLst>
              <a:gd name="adj1" fmla="val 8333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rot="10800000">
            <a:off x="3485931" y="2671382"/>
            <a:ext cx="1016000" cy="63250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 flipV="1">
            <a:off x="3485932" y="3304682"/>
            <a:ext cx="1707931" cy="138117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V="1">
            <a:off x="5632737" y="3530668"/>
            <a:ext cx="768872" cy="31531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7974"/>
            <a:ext cx="9144000" cy="586002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312577" y="3623261"/>
            <a:ext cx="1598562" cy="115447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 flipH="1" flipV="1">
            <a:off x="2439467" y="1014573"/>
            <a:ext cx="3481799" cy="173557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312576" y="3303565"/>
            <a:ext cx="1735581" cy="14741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911140" y="141460"/>
            <a:ext cx="4009703" cy="34818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911139" y="3303563"/>
            <a:ext cx="4009702" cy="1474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155" y="141462"/>
            <a:ext cx="3872684" cy="3162100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University of Victoria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Eric Knauss</dc:creator>
  <cp:lastModifiedBy>Eric Knauss</cp:lastModifiedBy>
  <cp:revision>1</cp:revision>
  <dcterms:created xsi:type="dcterms:W3CDTF">2012-10-31T22:30:36Z</dcterms:created>
  <dcterms:modified xsi:type="dcterms:W3CDTF">2012-11-01T00:00:04Z</dcterms:modified>
</cp:coreProperties>
</file>