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70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709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1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0FF83-C3CF-477D-AB74-70699EF85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JAHAZING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45E75-6DB4-4428-A079-C4F3AA66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 IICT Lab’s Project for First Year Students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FE871-74A6-42D1-82C0-E627A01D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2" r="24562" b="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D5277-C4DE-47E7-8772-03765122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" y="347159"/>
            <a:ext cx="1710239" cy="1710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60D43-5CC4-431C-B1D3-3133EA1A8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66" y="216442"/>
            <a:ext cx="1971675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16" y="1944309"/>
            <a:ext cx="2652171" cy="25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C0E6-589A-43BE-B6C3-7759371F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F03E-9E47-48E8-8C33-86F5ED97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14600"/>
            <a:ext cx="9144000" cy="350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can look at the brief 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also placed a GIF to make it much more animating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also enter his/her email to subscribe to our newsletter</a:t>
            </a:r>
          </a:p>
        </p:txBody>
      </p:sp>
    </p:spTree>
    <p:extLst>
      <p:ext uri="{BB962C8B-B14F-4D97-AF65-F5344CB8AC3E}">
        <p14:creationId xmlns:p14="http://schemas.microsoft.com/office/powerpoint/2010/main" val="38001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073767"/>
            <a:ext cx="9311653" cy="4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5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53ED-4D82-4886-9ECA-52EA3CDF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13104"/>
            <a:ext cx="9144000" cy="1344168"/>
          </a:xfrm>
        </p:spPr>
        <p:txBody>
          <a:bodyPr/>
          <a:lstStyle/>
          <a:p>
            <a:r>
              <a:rPr lang="en-US" dirty="0"/>
              <a:t>Join 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92C9-6CAC-455D-BF9B-D5FDDE41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71725"/>
            <a:ext cx="9144000" cy="3638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webpage leads to the another webpage that is a form for job application, so that they can join the esteemed airlines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can also navigate through the pages, with the different links provided within the webpage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 validation, link, and other types of </a:t>
            </a:r>
            <a:r>
              <a:rPr lang="en-US" dirty="0" err="1"/>
              <a:t>javascript</a:t>
            </a:r>
            <a:r>
              <a:rPr lang="en-US" dirty="0"/>
              <a:t> events are used over here</a:t>
            </a:r>
          </a:p>
        </p:txBody>
      </p:sp>
    </p:spTree>
    <p:extLst>
      <p:ext uri="{BB962C8B-B14F-4D97-AF65-F5344CB8AC3E}">
        <p14:creationId xmlns:p14="http://schemas.microsoft.com/office/powerpoint/2010/main" val="4268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22" y="909589"/>
            <a:ext cx="9737363" cy="51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6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046504"/>
            <a:ext cx="9480460" cy="50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webpage helps to locate the office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the sake of simplicity, we have placed the Google Maps tag in the tab.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994951"/>
            <a:ext cx="9258953" cy="49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5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BF62-22D1-4CE8-B028-C0AB62B5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H="1" flipV="1">
            <a:off x="4969001" y="2571749"/>
            <a:ext cx="2739772" cy="42252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53173-8C32-4267-B3BB-4C8AB7645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869875"/>
            <a:ext cx="6105525" cy="511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C2FD8-E5DA-4A09-B9C3-F5060E11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27" y="781050"/>
            <a:ext cx="1638300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9CDED-9C40-4DC6-9F2D-E00CC34EA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17" y="921543"/>
            <a:ext cx="1609058" cy="16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D43E-3AF1-4536-BE3E-91D59D24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678A-B3D1-47CA-92A7-10B7ECB4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Muhammad </a:t>
            </a:r>
            <a:r>
              <a:rPr lang="en-US" dirty="0" err="1"/>
              <a:t>Ashhad</a:t>
            </a:r>
            <a:r>
              <a:rPr lang="en-US" dirty="0"/>
              <a:t> Safwan- cs201081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Muhammad Saad Amin-cs201091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Muhammad Anas Shaikh-cs201079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Muhammad Hamza Siddiqui-cs201083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0C0F-2858-4D70-8ADF-F614AD37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364C-15F1-4DB7-98C7-A9EE40BB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554" y="2362200"/>
            <a:ext cx="9144000" cy="3127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project is about an airline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user can view menu for the meals available during the flight, look out for the job, know our brief history and most importantly, can reserve tickets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navigate through different  webpages with the tags given on the header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2E739-9876-418B-BF9E-5809C355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37" y="86849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B4EA-C1E5-4939-B3BB-88A51DB1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46429"/>
            <a:ext cx="9144000" cy="1344168"/>
          </a:xfrm>
        </p:spPr>
        <p:txBody>
          <a:bodyPr/>
          <a:lstStyle/>
          <a:p>
            <a:r>
              <a:rPr lang="en-US" dirty="0"/>
              <a:t>Number of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1ACA-8564-434A-9F5B-8D6280D0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67000"/>
            <a:ext cx="9144000" cy="3127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4 types of folders mentioned in the main folder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CSS (Cascading Stylesheet)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(Js)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04237-CA17-4F9E-81CC-8736437F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907161"/>
            <a:ext cx="1671637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471339"/>
            <a:ext cx="8307654" cy="43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763-C195-4969-8039-18FD0A27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32154"/>
            <a:ext cx="9144000" cy="1344168"/>
          </a:xfrm>
        </p:spPr>
        <p:txBody>
          <a:bodyPr/>
          <a:lstStyle/>
          <a:p>
            <a:r>
              <a:rPr lang="en-US" dirty="0"/>
              <a:t>Main Page (Booking Reservation)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9335-1C10-4BBE-A22A-0825D95A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76322"/>
            <a:ext cx="9144000" cy="3127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user can reserve a ticket, look at the temperature, and check out the newest and latest deals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 of forms and tables made it much more illustrious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r>
              <a:rPr lang="en-US" dirty="0"/>
              <a:t> made it much more enhancing, and involves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9021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77" y="815561"/>
            <a:ext cx="10233752" cy="54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5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21AF-1DED-4B5A-9D2D-89E98236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A8BB-B06E-4AD1-895E-7B5990B6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serves as a table </a:t>
            </a:r>
            <a:r>
              <a:rPr lang="en-US" dirty="0" err="1"/>
              <a:t>d’hote</a:t>
            </a:r>
            <a:r>
              <a:rPr lang="en-US" dirty="0"/>
              <a:t> menu to the on-flight passengers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see the different types of cuisines, foods, and various continental dishes.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also used &lt;iframe&gt; to link a </a:t>
            </a:r>
            <a:r>
              <a:rPr lang="en-US" dirty="0" err="1"/>
              <a:t>Youtube</a:t>
            </a:r>
            <a:r>
              <a:rPr lang="en-US" dirty="0"/>
              <a:t> video.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also have a brief look at the different pictures of different dishes.</a:t>
            </a:r>
          </a:p>
        </p:txBody>
      </p:sp>
    </p:spTree>
    <p:extLst>
      <p:ext uri="{BB962C8B-B14F-4D97-AF65-F5344CB8AC3E}">
        <p14:creationId xmlns:p14="http://schemas.microsoft.com/office/powerpoint/2010/main" val="14978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87" y="940526"/>
            <a:ext cx="9460034" cy="50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304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8E2E7"/>
      </a:lt2>
      <a:accent1>
        <a:srgbClr val="2FB84F"/>
      </a:accent1>
      <a:accent2>
        <a:srgbClr val="4AB632"/>
      </a:accent2>
      <a:accent3>
        <a:srgbClr val="84AE45"/>
      </a:accent3>
      <a:accent4>
        <a:srgbClr val="A7A537"/>
      </a:accent4>
      <a:accent5>
        <a:srgbClr val="E08F25"/>
      </a:accent5>
      <a:accent6>
        <a:srgbClr val="EB654E"/>
      </a:accent6>
      <a:hlink>
        <a:srgbClr val="AE699E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321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Avenir Next LT Pro</vt:lpstr>
      <vt:lpstr>Wingdings</vt:lpstr>
      <vt:lpstr>PrismaticVTI</vt:lpstr>
      <vt:lpstr>JAHAZING</vt:lpstr>
      <vt:lpstr>GROUP MEMBERS</vt:lpstr>
      <vt:lpstr>An overview</vt:lpstr>
      <vt:lpstr>Number of Folders</vt:lpstr>
      <vt:lpstr>PowerPoint Presentation</vt:lpstr>
      <vt:lpstr>Main Page (Booking Reservation)</vt:lpstr>
      <vt:lpstr>PowerPoint Presentation</vt:lpstr>
      <vt:lpstr>Menu</vt:lpstr>
      <vt:lpstr>PowerPoint Presentation</vt:lpstr>
      <vt:lpstr>About Us </vt:lpstr>
      <vt:lpstr>PowerPoint Presentation</vt:lpstr>
      <vt:lpstr>Join Us </vt:lpstr>
      <vt:lpstr>PowerPoint Presentation</vt:lpstr>
      <vt:lpstr>PowerPoint Presentation</vt:lpstr>
      <vt:lpstr>Contact 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JAHAZING</dc:title>
  <dc:creator>DELL LATITUDE E 7450</dc:creator>
  <cp:lastModifiedBy>HP</cp:lastModifiedBy>
  <cp:revision>7</cp:revision>
  <dcterms:created xsi:type="dcterms:W3CDTF">2021-01-29T14:56:15Z</dcterms:created>
  <dcterms:modified xsi:type="dcterms:W3CDTF">2021-01-29T17:52:59Z</dcterms:modified>
</cp:coreProperties>
</file>