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8" r:id="rId3"/>
    <p:sldId id="393" r:id="rId4"/>
    <p:sldId id="394" r:id="rId5"/>
    <p:sldId id="395" r:id="rId6"/>
    <p:sldId id="396" r:id="rId7"/>
    <p:sldId id="399" r:id="rId8"/>
    <p:sldId id="401" r:id="rId9"/>
    <p:sldId id="400" r:id="rId10"/>
    <p:sldId id="409" r:id="rId11"/>
    <p:sldId id="402" r:id="rId12"/>
    <p:sldId id="403" r:id="rId13"/>
    <p:sldId id="404" r:id="rId14"/>
    <p:sldId id="405" r:id="rId15"/>
    <p:sldId id="406" r:id="rId16"/>
    <p:sldId id="407" r:id="rId17"/>
    <p:sldId id="408" r:id="rId18"/>
    <p:sldId id="410" r:id="rId19"/>
    <p:sldId id="411" r:id="rId20"/>
    <p:sldId id="39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10.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1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12.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13.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14.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2-06T09:04:28.339"/>
    </inkml:context>
    <inkml:brush xml:id="br0">
      <inkml:brushProperty name="width" value="0.05292" units="cm"/>
      <inkml:brushProperty name="height" value="0.05292" units="cm"/>
      <inkml:brushProperty name="color" value="#7030A0"/>
    </inkml:brush>
  </inkml:definitions>
  <inkml:trace contextRef="#ctx0" brushRef="#br0">14276 4209 0,'0'48'63,"0"22"-47,0-46-16,0 70 15,0-24-15,0 1 16,0 23-16,0 0 15,0 0-15,23-47 16,-23 47-16,0-47 16,0 24-16,47-24 15,-47 0-15,0-24 16,24 24-16,-24-23 16,0-1-1,0 1-15,0-1 16,0 24-16,0-23 15,0-1 1</inkml:trace>
  <inkml:trace contextRef="#ctx0" brushRef="#br0" timeOffset="1255.97">13994 5221 0,'0'70'62,"0"-46"-46,23 46-16,24 1 15,-23 23-15,-1-70 16,48 46-16,-71-46 16,0-1-16,23 1 62,1 23-46,-1-47-16,-23 23 15,0 1-15,24-1 16,23-23 140,23-23-140,1-24-16,-24 0 15,0 0 1,0 0-16,24-24 0,-71 48 16,70-72-16,-46 72 15,-24-1-15,23-23 16,1-23-16,-1 46 16,1-23-1,-1 47 16</inkml:trace>
  <inkml:trace contextRef="#ctx0" brushRef="#br0" timeOffset="2696">12347 7055 0,'94'0'62,"24"0"-62,-24 0 16,-23 0-16,46 0 15,-46 0-15,-1 0 16,24 0-16,-23-23 16,23 23-16,-71 0 15,48 0-15,0 0 16,-24-24-16,-47 1 31,47 23-31,-24 0 16,48 0-16,-48 0 15,48 0-15,-1 0 16,-46 0-16,-1 0 16,24 0-16,-23 0 15,46-24 1,-46 24-1,0 0-15,23 0 16,-24-23 0</inkml:trace>
  <inkml:trace contextRef="#ctx0" brushRef="#br0" timeOffset="4263.42">12582 6844 0,'-23'0'94,"-1"0"-94,1 70 15,-1-70-15,1 71 16,-1-71-1,24 23-15,-23-23 32,23 24 218,0-1-235,0 24 63,0-23 32,70-24 30,-23 0-140,0 0 16,24 0 0,-24 0-16,24 0 15,-48 0 1,1 0-16</inkml:trace>
  <inkml:trace contextRef="#ctx0" brushRef="#br0" timeOffset="8167.71">1152 12088 0,'24'0'0,"-1"0"15,48-23-15,0-1 16,23 1-16,117 23 15,1-24-15,23 24 16,0 0-16,24 0 16,23 0-1,-47 0-15,-46 0 16,-48 0-16,70 0 16,-70 0-16,-46 0 15,-1 0-15,47 0 16,-24 0-16,24 0 15,-46 0-15,22 0 16,24 0-16,0 0 16,0 0-16,-23 0 15,70 0-15,-23 0 16,-48 0-16,95 0 16,-94 0-16,-1 0 15,48 0-15,-24 0 16,-47 0-16,0 0 15,47 0-15,71 0 16,-71 0-16,24 0 16,-48 0-16,24 0 15,-47 0-15,24 0 16,70 0-16,-47 0 16,-47 0-16,71 0 15,-24 0-15,0 0 16,-47 0-1,24 0-15,47 0 16,-24 0-16,-47 0 16,-24 0-16,48 0 15,-24 0-15,-24 0 16,48 0-16,-47 0 16,46 0-16,-23 0 15,0 0-15,0 0 16,1 0-16,22 0 15,-23 0-15,24 0 16,23 0-16,-47 0 16,94 0-16,-70 0 15,23 0-15,-24 0 16,48 0-16,-47 0 16,46 0-16,1 0 15,-48 0-15,-22 0 16,-1 0-16,0 0 15,0 0-15,-24 0 16,24 0-16,48 0 16,-48 0-16,0 0 15,0 0-15,0 0 16,-24 0-16,-23 0 16,24 0-1,-24 0 1,-23 0-16,46 0 15,-46 0-15,23 0 16,23 0-16,1 0 16,-1 0-16,1 0 15,-24 0-15,0 0 16,0 0-16,0 0 16,24 0-16,-24 0 15,-24 0 1,24 0-1,-23 0 1,46 0 0,1 0-16,-24 0 0,47 0 15,0 0-15,-23 0 16,-1 0-16,-46 0 16,23 0-16,-24 0 171</inkml:trace>
  <inkml:trace contextRef="#ctx0" brushRef="#br0" timeOffset="9207.08">14605 11735 0,'24'24'110,"23"46"-95,0-46-15,0 23 16,23 0-16,24 47 15,-47-70-15,24 46 16,-48-70-16,24 47 16,-47-23 234,-23-24-235,-24 47-15,0-47 16,-47 23-16,47-23 16,-24 24-16,24 23 15,0-47-15,24 23 16,-24-23-16,23 24 15,0-24 1,1 0-16,23 23 16,-24-23 124</inkml:trace>
  <inkml:trace contextRef="#ctx0" brushRef="#br0" timeOffset="12536.27">7832 7032 0,'70'0'16,"-23"0"-1,0 0-15,47 0 16,0 0-16,1 0 15,-1 0-15,-24 0 16,1 0-16,-1 0 16,1 0-16,-1 0 15,-23 0-15,24 0 16,23 0-16,-23 0 16,-48 0-16,24 0 15,-23 0-15,23 0 16</inkml:trace>
  <inkml:trace contextRef="#ctx0" brushRef="#br0" timeOffset="13479.24">8161 6773 0,'0'-24'31,"-47"24"-15,23 0-1,1 24-15,-1-24 16,1 47-16,23-23 15,-47-1-15,47 24 16,-47-23-16,47-1 16,-47-23-1,47 47-15,-24-23 16,24-1-16,-23 1 16,-1-1 124,48 1-124,-1-1-16,1 1 15,23-24-15,0 0 16,0 47-16,-24-47 16,24 0-16,-23 23 15,-1-23-15,1 0 16,-1 0 15</inkml:trace>
  <inkml:trace contextRef="#ctx0" brushRef="#br0" timeOffset="14343.93">3575 7149 0,'0'-23'16,"23"23"-16,24 0 15,47 0-15,1 0 16,22 0-16,48 0 16,23 0-1,-23 0-15,23 0 16,-94 0-16,0 0 15,-71 0-15,71-24 16,-47 1 0,-23 23 15</inkml:trace>
  <inkml:trace contextRef="#ctx0" brushRef="#br0" timeOffset="15791.3">3904 6867 0,'-94'0'78,"94"24"-78,-47-24 16,23 0-16,1 47 15,-24-24-15,47 1 16,-47-24-16,23 0 16,24 23-16,-23-23 15,23 24 16,-24-24-15,1 0 187,23 23-187,0 1-1,0-1 1,0 1 0,0-1 15,23 1 203,1-24-234,23 0 16,0 47-16,0-47 16,0 0-16,-24 23 15,1-23-15,0 0 16,-24 24-1</inkml:trace>
  <inkml:trace contextRef="#ctx0" brushRef="#br0" timeOffset="41102.18">21002 11547 0,'-23'0'109,"-25"47"-93,25-23-16,-24-1 15,-24 48-15,48-48 16,-48 1-16,1 23 16,23 0-16,23 0 15,1-47 1,-1 24-16,1-24 15,-24 47 1,23-24 15,24 1 188,24-1-203,23 1-16,23-24 15,1 23-15,-1-23 16,-46 0-16,46 0 16,24 0-16,-47 0 15,-23 0-15,47 0 16,-24 0-1,-24 0 1</inkml:trace>
  <inkml:trace contextRef="#ctx0" brushRef="#br0" timeOffset="42225.41">22084 11242 0,'23'70'141,"24"24"-141,-47-23 16,0-1-16,24 1 15,-24-1-15,23 1 16,-23-1-1,0-46-15,24 70 16,-24-70 0,0-1-1,0 1 1,0-1-16,24-23 16,-24 24 15,0-1-31,0 1 15,23-1 17</inkml:trace>
  <inkml:trace contextRef="#ctx0" brushRef="#br0" timeOffset="45277.92">20555 13311 0,'24'-23'110,"93"23"-110,-70 47 15,24-24-15,-24 24 16,-24-47-16,24 0 15,-23 24-15,0-1 16,-24 1-16,47-24 16,-24 23 15,24 1 0,-23-1 0,-1-23-15,1 24 62,46-1-78,-70 1 16,24-24-1,-1 23 1,-23 24 156,-23-23-172,-24 23 16,23-23-16,-23 23 15,24-24-15,-24 1 16,23-1-16,1 1 15,-24-1-15,47 1 16,-24-24-16,-23 23 16,23 1-1,24-1 1,-23-23 0,-1 0-1</inkml:trace>
  <inkml:trace contextRef="#ctx0" brushRef="#br0" timeOffset="46334.75">22178 13147 0,'23'70'79,"-23"-23"-64,24 24-15,-24-24 16,47 47-16,-47-71 15,0 24 1,0 0-16,0-23 0,0-1 16,0 1 15,0-1 0,0 1-15,24-1-1,-24 1 48,0 0-47,0-1-1,0 1-15,23-1 16</inkml:trace>
  <inkml:trace contextRef="#ctx0" brushRef="#br0" timeOffset="54055.24">17639 2187 0,'0'23'63,"0"71"-47,0-23-16,0 23 15,0-23-15,0-1 16,0-46-1,0 46 1,0-46-16,0 23 16,0-24-1,0 24-15,0-23 16,0-1-16,0 1 16,0-1-1,23 1 1,-23 0 46,24-1 63,-1-23-125,1-23 16,-1-48-16,48 0 16,-47 24-16,46-94 15,-70 94-15,94-70 16,-70-1-16,23 24 15,-24 47-15,1-47 16,-1 47-16,1 0 16,-1 23-16,-23 1 15,0-1 1,24 24 125,23 47-126,-24 47-15,1-70 16,-1-1-16,24 95 15,71 23-15,-24-23 16,-47 46-16,0-93 16,-23-1-16,23-23 15,-24 24-15,1-71 16,-24 24-16,23 23 16,1-47 187,-24-24-203,0-47 15,94-46-15,-71 46 16,1-23-16,23-47 16,-23 0-16,-24 70 15,0 1-15,23 23 16,-23 23-16,0 1 15</inkml:trace>
  <inkml:trace contextRef="#ctx0" brushRef="#br0" timeOffset="55191.3">19262 2939 0,'0'24'62,"0"23"-46,23 47-16,1-70 15,-24 23-15,23-24 16,-23 1-16,24-1 16,-24 1 15,23-24 188,-23-47-172,0 23-32,0-23 1,0 24-1,47-1 1</inkml:trace>
  <inkml:trace contextRef="#ctx0" brushRef="#br0" timeOffset="56008.75">19497 3104 0,'70'0'63,"-23"0"-48,-23 0 1,-24-23 0,23 23-16,-23-24 15,24 24-15,0-23 16,-24-1 31,0 1 0,-71 23-47,47 0 15,1 23 1,-1-23-16,-23 0 16,24 0-1,-1 24 1,24-1-1,0 1-15,0 23 16,0-24 0,0 24-16,0-23 15,0 23 1,0-24-16,0 1 16,24 23-16,23-24 15,-24-23 1,48 24-16,-71-1 15,71-23 1,-24 0-16,-24 0 16,24 0-16,-23 0 15,-1 0 1,1 0-16,-24-23 16,23 23-16,-23-24 15</inkml:trace>
  <inkml:trace contextRef="#ctx0" brushRef="#br0" timeOffset="56775.05">20226 3034 0,'23'-24'125,"-93"24"-78,46 0-31,1 0-16,-1 0 15,1 0-15,-1 24 16,-23-1-16,24 24 15,23 0 1,-71 0-16,71 0 16,0 0-16,0-23 15,0 23-15,0-24 16,0 1 0,0-1-1,0 1 16,47-1-15,0-23-16,-23 24 16,46-24-16,-23 0 15,-23 0-15,-1 0 16,1 0 0,-1 0-1,1 0-15</inkml:trace>
  <inkml:trace contextRef="#ctx0" brushRef="#br0" timeOffset="57446.68">20696 2469 0,'-23'0'78,"23"24"-62,23-1-16,1-23 15,70 0-15,0 0 16,0 0-16,-23 0 15,-48 0-15,24 0 16,-23 0 0,-1 0 15</inkml:trace>
  <inkml:trace contextRef="#ctx0" brushRef="#br0" timeOffset="58031.35">20696 2869 0,'47'0'15,"0"0"-15,-23 0 16,23 0-1,-24 0-15,48 0 16,-47 0 0,-1 0 15,1 0 16,-1 0-32,1 0 1,-1 0-16,1 0 16,-1 0 62,1 0-78</inkml:trace>
  <inkml:trace contextRef="#ctx0" brushRef="#br0" timeOffset="59335.71">21872 1881 0,'0'24'78,"0"46"-62,0-46-16,0 23 16,0 0-16,0 0 15,0 23-15,0-46 16,24 46-16,-1-46 15,-23 23-15,0-23 16,0-1 0,0 1-16,0-1 31,0 1 0,0-1 0,24 1-15,-24-1 0,0 1 93,0-1-93,23 24 31,-23-23 93,0 23-140,24 0 31,-1-24-31,-23 1 16</inkml:trace>
</inkml:ink>
</file>

<file path=ppt/ink/ink15.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16.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17.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18.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19.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2-06T09:06:54.624"/>
    </inkml:context>
    <inkml:brush xml:id="br0">
      <inkml:brushProperty name="width" value="0.05292" units="cm"/>
      <inkml:brushProperty name="height" value="0.05292" units="cm"/>
      <inkml:brushProperty name="color" value="#7030A0"/>
    </inkml:brush>
  </inkml:definitions>
  <inkml:trace contextRef="#ctx0" brushRef="#br0">1105 7267 0,'24'0'62,"-24"-24"-46,0-23 15,-47 24-15,23 23-1,-23 0 1,0 0-16,0-24 16,24 24-1,-24 0 1,23 0 0,-23 0-1,24 0 1,-1 0-1,1 0-15,-1 0 16,1 24 0,-1-24-1,0 0 32,24 23-31,0 1-16,0-1 31,0 1-15,0-1-1,-23-23 17,23 24 30,0-1-62,0 1 16,0 23-1,0-23 1,0-1 0,0 1-1,0-1 1,0 1-1,0-1-15,0 1 16,0-1-16,47 1 16,-23-1-1,-1 1-15,1-1 47,23-23-31,-24 24-16,1-24 15,23 0-15,-24 0 16,1 0 15,-1 0-31,1 0 16,23 0 0,0 0-1,-24 0 1,1 0-16,-24-47 47,23 23-32,1 24-15,-24-23 16,0-1 0,0 1-16,0-1 15,0 1 1,0-1-1,0 1-15,0-24 16,0-1-16,0 25 16,0-24-1,0 23-15,0 1 16,0-1-16,0 1 31</inkml:trace>
  <inkml:trace contextRef="#ctx0" brushRef="#br0" timeOffset="1354.56">1364 2210 0,'-70'0'47,"-142"-70"-31,141 70-16,-46 0 0,46 0 15,1 0-15,-1 0 16,24 0-16,23 0 16,1 0-16,-1 0 15,1 0 1,-24 0-1,23 0-15,1 0 16,-24 23 0,23 1-16,1-1 15,-1 24 1,1-23 0,-1-1-16,24 1 15,0 23 1,0 0-16,0 0 15,0-23-15,0 23 16,0 23-16,0 1 16,0-1-16,24-23 15,-1-23-15,-23 23 16,24 0-16,-1 0 16,1-23-16,23 23 15,0 0-15,-24-24 16,1 1-1,94 23-15,-95-47 16,48 23-16,-48-23 16,48 24-16,-24-24 15,-24 0-15,24 0 16,24 0 0,-24 0-16,0-24 15,23 24-15,-23-23 16,48-1-16,-48 1 15,0-1-15,-24 1 16,1-24-16,-1 47 16,1-47-16,-24 23 15,0-47 1,0 1 0,0 23-16,0 0 15,0 23-15,0-23 16,0 0-16,0 0 15,0 24-15,-24-24 16,1 0-16,-1 0 16,1 47-16,-1-24 15,-23 1-15,24 23 16,-1-48-16,1 48 16,-25-23-16,1-1 15,24 24-15</inkml:trace>
  <inkml:trace contextRef="#ctx0" brushRef="#br0" timeOffset="2730.83">1129 4750 0,'0'-23'16,"0"-24"0,0 0-16,0 0 15,-24 0-15,1 0 16,-48 23-16,1-23 16,46 24-16,-46-1 15,46 24-15,-23 0 16,0 0-1,24 0-15,-24 0 16,-1 0 0,25 0-16,-24 0 15,0 24-15,0 46 16,23-46-16,24-1 16,-47 24-16,47-23 15,-23 23-15,-1-24 16,1 48-16,23-48 15,-24 24-15,24-23 16,-23 47-16,23-48 16,0 24-16,0-23 15,0 23-15,0 23 16,0-46-16,0-1 16,0 1-16,0 23 15,0 0 1,23-24-1,1 24 1,-1 0-16,1-47 16,23 47-16,-24-23 15,1-1-15,46 25 16,-23-25-16,0 24 16,-23-47-16,23 24 15,-23-1 1,-1-23-16,1 0 15,46 0-15,-46 0 16,23 0-16,-24 0 16,24 0-16,0 0 15,0 0-15,24-70 16,-24 46-16,0-23 16,-24 0-16,48 0 15,-47 23-15,23-46 16,-47-1-16,47 48 15,-47-48-15,0 24 16,0 0 0,0 0-1,0 24-15,0-24 16,0 23 0,0-23-16,0 23 62,0 1-31</inkml:trace>
  <inkml:trace contextRef="#ctx0" brushRef="#br0" timeOffset="25088.68">8796 4727 0,'0'-24'16,"-24"1"-16,1-24 15,-1 47-15,1-47 16,-48-24-16,48 48 16,-48-48-16,24 71 15,0-47-15,-23 24 16,-24-24-1,23 23-15,-23-23 16,47 47-16,-47 0 16,23 0-16,1 0 15,-1 0-15,48 0 16,-1 0-16,1 0 16,-1 0-16,1 0 15,-1 0-15,-23 24 16,-47 70-16,23-47 15,24 23-15,0 1 16,24-48-16,-24 48 16,47-48-16,-24 24 15,-23 0-15,47-23 16,0 46-16,0 1 16,0-47-16,0 46 15,0 1-15,0-24 16,0 23-16,0-23 15,0-23-15,24 46 16,-1-23-16,1 0 16,23 0-16,23 24 15,-23-24 1,0-23-16,0 23 16,24-24-16,-48 1 15,1-24-15,70 23 16,-70-23-16,70 0 15,0 0-15,23 0 16,142 0 0,-118-23-16,0-24 15,0-24-15,-70 24 16,-1 0-16,-22 0 16,-1 23-16,-24-23 15,-23 0-15,24 0 16,-24 24-16,0-1 15,47-93-15,-47 46 16,0 24 0,0 24-16,0-24 15,0 0-15,0-1 16,0 25-16,0-48 16,-24 24-16,24 0 15,-47 0-15,47 24 16,-23-1-1,-1 24 17</inkml:trace>
  <inkml:trace contextRef="#ctx0" brushRef="#br0" timeOffset="26248.46">14464 4492 0,'-71'-24'15,"48"1"-15,-48-1 16,24 24-16,-70-47 15,46 24-15,1-1 16,-25 24-16,48 0 16,-47 0-16,24 0 15,-1 0-15,-23 0 16,24 0-16,46 0 16,-46 0-16,22 24 15,-22-1-15,23 48 16,-24-48-16,-23 71 15,47-70 1,24 23-16,-1 23 0,-23-46 16,24 46-1,-1-23-15,24 24 16,0 0-16,-47-24 16,47 0-16,0 23 15,0 1-15,0-24 16,0 0-16,0 0 15,0 0-15,47-24 16,-23 24-16,-1-23 16,48 0-16,-1 23 15,48-47-15,117 0 16,-94 0-16,118-24 16,-118-47-16,47 1 15,0-48-15,-117 24 16,-24 24-16,0-1 15,-47 1-15,0-1 16,23-23-16,-23 23 16,0-23-16,0 0 15,-23 0-15,-1-23 16,1 70-16,-48-24 16,48 0-16,-24 48 15,47-1 1,-24 24-16,-23-23 15</inkml:trace>
  <inkml:trace contextRef="#ctx0" brushRef="#br0" timeOffset="27881.64">10866 4892 0,'0'-48'16,"47"-22"-16,-24 23 15,24-24 1,0-23-16,24 24 15,-48-48 1,71 24-16,-47-47 16,71-47-16,-47 94 15,23-71-15,47-23 16,-24 47-16,1 0 16,-1 0-16,1-48 15,0 48-15,211-70 16,-164 70-16,46-1 15,24-22-15,-23 23 16,0 0-16,23 23 16,-47-23-16,24 23 15,-48 24-15,25 0 16,-25 0-16,-23 47 16,-94 24-16,118-72 15,-118 95-15,141-70 16,0 23-16,24-24 15,-118 48-15,94-1 16,-47-23-16,-23 24 16,46-1-16,-22 24 15,-25-23-15,95-24 16,-24 23 0,-23 24-16,23 0 15,0 0-15,-47 0 16,24 0-16,-48 0 15,24 0-15,-47 0 16,24 0-16,47 0 16,-1 0-16,48 0 15,-47 0-15,23 0 16,47 24-16,-47-1 16,-23 1-16,-1 23 15,1-24-15,-24-23 16,-23 24-16,-1-1 15,48 48-15,-24-48 16,0 71-16,0-70 16,-23-1-16,46 48 15,-46-47-15,47 93 16,-24-93-16,-24 46 16,-23-46-16,-23 46 15,70 1-15,-47-24 16,47 23-16,-70-23 15,46 24-15,-70-47 16,-23-1-16,23 1 16,0 23-1,24-24-15,-24 48 0,0-71 16,23 47 0,-23 0-16,47 23 15,0-23-15,1 24 16,-25 23-16,48 0 15,-48-47-15,1 24 16,46-1 0,-117-46-16,47 23 15,-23-24-15,-24 1 16,23-1-16,24 24 16,-47-23-16,48-1 15,-48 1-15,23-1 16,-23 1-16,24-1 31,-1 1-15,-23-1-1,24-23-15,-24 24 16,0 0 0,23-1-1,1-23 16</inkml:trace>
  <inkml:trace contextRef="#ctx0" brushRef="#br0" timeOffset="28785.88">23918 2798 0,'0'47'47,"47"24"-31,0-24-16,0-23 15,-23-1-15,47 48 16,-48-1-16,1-70 16,-24 24 31,23-24-47,1 0 15,-24 23 16,23-23 94,-23-47-125,71-70 16,-71 93-16,23-47 16,1 1-16,-24-1 15,0 24-15,47 24 16,-47-1 0,0 1-16</inkml:trace>
  <inkml:trace contextRef="#ctx0" brushRef="#br0" timeOffset="32642.74">19097 5362 0,'71'0'78,"46"0"-78,71 0 16,-23 0-16,23 0 15,-141 0-15,0 0 16</inkml:trace>
  <inkml:trace contextRef="#ctx0" brushRef="#br0" timeOffset="33593.68">29774 5597 0,'24'0'31,"23"0"-15,24 0-1,-1 0-15,48 0 16,-24 0-16,47 0 16,-47 0-16,0 0 15,-23 0-15,-1 0 16,-46 0-16,-1 0 16,1 0-16,-1 0 15,24 0 1,-23 0-16</inkml:trace>
  <inkml:trace contextRef="#ctx0" brushRef="#br0" timeOffset="49097.65">10184 12488 0,'0'-47'0,"0"23"16,0-23 0,-48 24-1,-22-1-15,-1 1 16,48 23-16,-48 0 16,24 0-16,24 0 15,-48 0-15,48 0 16,-24 0-1,23 0-15,-23 47 16,0-47-16,24 47 16,-25 0-16,25 0 15,-1 0 1,1-23-16,-1-1 16,24 24-1,0 0 1,-23-23-16,23 23 15,0-24-15,0 24 16,0-23-16,0 23 16,0 0-16,0 0 15,0-24 1,47 48-16,0-48 16,0 25-1,-23-25-15,-1 1 16,1-24-16,46 47 15,-46-47 1,-1 0-16,1 0 16,23 0-1,-24 0-15,1 0 16,46 23-16,-23-23 16,0 0-16,-23 0 15,-1 0-15,48 0 16,-48 0-1,48 0-15,-24-23 16,-23-1-16,23 1 16,0-24-16,-24 23 15,1-23-15,23 0 16,-47-24 0,0 24-16,0 24 15,23-24-15,-23 0 16,0 0-16,0 23 15,0-23-15,0 24 16,0-48 0,0 24-16,0 24 15,0-1-15,0 0 16,-23-23-16,-1 24 16,-23-48-1,24 71 1,-1-47-1,1 47 1,-1 0 0,1 0-1,-1 0 17,1 0 46</inkml:trace>
  <inkml:trace contextRef="#ctx0" brushRef="#br0" timeOffset="57144.32">12818 18132 0,'-24'24'31,"24"-71"0,0 0-31,-47-47 16,47 23 0,0-23-16,0 71 0,-23-48 15,23-46-15,-24 46 16,24 0-16,0 1 16,-24 23-16,24 0 15,0 23-15,-23-23 16,23 24-1,0-24-15,0 23 16,0 1 0,0-1-16,0-23 15,0 24 1,0-1 78,0-23-94,0 23 15,0 1-15,0-1 16,0 1-16,0-1 16,0 1-16,0-1 15,0 1-15,0-1 16,0 1-16</inkml:trace>
  <inkml:trace contextRef="#ctx0" brushRef="#br0" timeOffset="57697.94">12700 16510 0,'-24'0'63,"-23"23"-47,24 1-16,-1 46 15,-23-46-15,47 23 16,0-24-16,-47 1 15,47 23-15,-23-47 16,23 23-16,0 1 16</inkml:trace>
  <inkml:trace contextRef="#ctx0" brushRef="#br0" timeOffset="58176.64">12653 16580 0,'71'0'125,"-48"24"-110,1 93-15,23-70 16,-24 0-16,-23 24 16,24-48-16,-1 48 15</inkml:trace>
  <inkml:trace contextRef="#ctx0" brushRef="#br0" timeOffset="67682.31">23660 11571 0,'0'23'47,"0"48"-47,23-24 16,24 47-16,-47-47 15,0 24-15,24 23 16,-1-24-16,24 1 16,-47-1-16,0-46 15,24 23 1,-24 0-16,0 0 15,23 0-15,-23-24 16,0 1-16,0 23 16,0-23-1,0-1-15,0 1 16,0-1-16,0 24 16,0-23-1,0 46 1,0-23-1,0-23-15,0-1 16,0 1 0,0-1-16,-23 1 15,-1 23 1,1-24 0,-1 1-1,-23-24-15,47 23 16,-47 1-16,24-24 15,-1 23 1,1-23-16,-1 24 16,24 0-16,-47-24 15,24 0-15,-1 0 16,0 0 0,1 23-16,-24-23 15,0 24-15,0-24 16,23 23-16,1-23 15,-24 24-15,23-24 16,-23 0 0,24 0-16,-71 47 0,70-47 15,1 23-15,-48 1 16,24-24-16,-24 0 16,1 0-16,46 0 15,-23 0-15,24 0 16,-48 0-16,48 0 15,-24 0-15,23 0 16,1 0-16,-48 0 16,24 0-16,24 0 15,-48 0-15,47 0 16,1 0-16,-48 0 16,24 0-16,-47 0 15,47 0 1,24 0-16,-48 47 15,1-24-15,46-23 16,-23 0 0,0 0-16,-24 0 15,48 24-15,-24-24 16,23 0-16,1 0 16,23 23-16,-24-23 15,24 24-15,-47-24 16,0 23-1,47 1 1,-23-24 0,-1 23-16,1 1 15,23-1-15,-24 1 16,1 23 0,23-24 15,-24 24-16,24-23 1,0 47 0,-23-48-16,23 1 15,0-1-15,0 1 16,-24 23 0,1 0-1,23-24 1,0 1-16,0 23 15,0-24-15,0 24 0,0-23 16,0-1 0,0 24-16,0-23 15,0 23-15,0 0 16,0 0-16,0-23 16,0 23-16,0-24 15,0 1 1,0 23-16,0 0 15,0-24 1,0 24-16,0-23 16,0 23-1,0 0 1,0-24-16,0 24 16,0-23-1,0 23 1,0-24-16,0 1 15,0 0-15,0 23 16,0 0 0,0-24-16,0 1 15,0-1 1,0 1 0,0-1 77</inkml:trace>
  <inkml:trace contextRef="#ctx0" brushRef="#br0" timeOffset="69176.92">19426 13546 0,'24'-47'62,"187"24"-46,1-1-16,0 24 16,47-70-16,-1 46 15,-46 1-15,0-24 16,-24 47-16,0-24 15,-94 24-15,47 0 16,-23 0-16,-24 0 16,0 0-16,94 0 15,-94 0-15,47 0 16,-23 0-16,70 0 16,-24 0-16,1 0 15,-47 0-15,-24 0 16,-24 0-16,24 0 15,-47 0-15,48 0 16,-25 0 0,24 0-16,0 0 0,24 0 15,-1 0 1,-23 0-16,1 0 16,-25 0-16,-46 0 15,23 0-15,0 0 16,0 0-1,0 0-15,0-23 16,0 23-16,-24 0 16,48 0-16,-48-24 109</inkml:trace>
  <inkml:trace contextRef="#ctx0" brushRef="#br0" timeOffset="70800.75">22719 10677 0,'0'141'78,"0"-47"-78,0 24 15,0 46-15,0 1 16,0-47-16,23 46 16,-23-46-16,0-24 15,0 47-15,24-23 16,-24-48-16,23 48 15,-23-1-15,0 25 16,0-48-16,24 0 16,23 0-16,-47 0 15,0 0-15,0-24 16,0-22-16,0 22 16,0 1-16,0-48 15,0 48-15,0-1 16,0-46-16,0 46 15,0 1-15,0-24 16,0 23-16,0 1 16,0-47-16,0 46 15,0 1 1,0 23-16,0-71 0,0 71 16,24-23-16,-1 23 15,-23-47 1,0 0-16,47 0 15,-47-23-15,0 23 16,24 0 0,-24 0-16,23 23 15,-23-23 1,0-23 15,0-1-31,0 1 16,24-24-16,-24 23 47,0 1-32,0-1-15</inkml:trace>
  <inkml:trace contextRef="#ctx0" brushRef="#br0" timeOffset="71832.89">20485 15734 0,'47'-24'109,"-24"24"-109,1-23 16,70 23 0,-47 0-16,-24-24 15,24 24-15</inkml:trace>
  <inkml:trace contextRef="#ctx0" brushRef="#br0" timeOffset="72385.84">21190 15592 0,'0'24'78,"0"23"-78,0 0 16,0 0-16,0-23 15,0 23 1,0-24 15</inkml:trace>
  <inkml:trace contextRef="#ctx0" brushRef="#br0" timeOffset="73354.58">24154 11147 0,'0'-23'78,"23"23"-78,1 0 16,-1 0-16,1-24 16,23 24-16</inkml:trace>
  <inkml:trace contextRef="#ctx0" brushRef="#br0" timeOffset="74153.17">24271 10936 0,'0'23'63,"0"1"-63,0-1 15,0 24-15,0-23 32,0-1-17,-47 24-15,47-23 32,0-1-17,0 1 32,0 0-31,0-1-1,0 1 17</inkml:trace>
  <inkml:trace contextRef="#ctx0" brushRef="#br0" timeOffset="74960.78">24059 11053 0,'24'0'79,"-1"0"-64,1 0-15,0 0 16,23 0-16,-24 0 31,24 0 110,-23 0-141,23 0 31</inkml:trace>
  <inkml:trace contextRef="#ctx0" brushRef="#br0" timeOffset="75600.27">24671 10748 0,'0'23'62,"0"48"-46,0-1-16,0-46 15,0 23-15,0-24 16,0 24-16,0 0 16,0 0-16,0-23 15,0-1 1,0 1-16</inkml:trace>
</inkml:ink>
</file>

<file path=ppt/ink/ink2.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20.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2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22.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2-06T09:09:41.059"/>
    </inkml:context>
    <inkml:brush xml:id="br0">
      <inkml:brushProperty name="width" value="0.05292" units="cm"/>
      <inkml:brushProperty name="height" value="0.05292" units="cm"/>
      <inkml:brushProperty name="color" value="#7030A0"/>
    </inkml:brush>
  </inkml:definitions>
  <inkml:trace contextRef="#ctx0" brushRef="#br0">3504 4257 0,'118'0'78,"141"23"-62,70-23-16,47 0 16,-23 0-16,117 0 15,-140 0-15,22 0 16,-69 0-16,-1 0 15,-71 0-15,25 0 16,-95 0-16,94 0 16,141 0-1,-164 0-15,0 0 16,-24 0-16,47 0 16,-47 0-1,-47 0-15,47 0 0,-23 0 16,0 0-16,-1 0 15,48 0 1,47 0-16,234 0 16,-257 0-1,22 0-15,1 0 16,-24 0-16,24 0 16,0 0-16,-48 0 15,24 0-15,24 0 16,0 0-16,-24 0 15,24 0-15,23 0 16,0 0-16,0 0 16,-70 0-16,0 0 15,70 0-15,-23 0 16,-48 0-16,48 0 16,23 0-16,-47 0 15,24 0 1,23 0-16,48 0 0,-1 0 15,-23 0-15,-24 0 16,0 0-16,-47 0 16,24 0-16,0 0 15,-48 0 1,1 0-16,-24 0 16,47 0-16,1 0 15,-48 0-15,0 0 16,47 0-16,-23 0 15,-48 0-15,24 0 16,-46 0-16,93 0 16,-24 0-16,48 0 15,211 0 1,-234 0-16,-1 0 16,-23 0-16,-1 0 15,-23 0-15,-47 0 16,-70 0-16,47 0 15,-48 0-15,48 0 32,-24 0-32,-47 0 0,47 0 15,-47 0-15,47 0 16,-23 0-16,23 0 16,0 0-16,-24 0 15,24 0-15,0 0 16,-23 0-16,23 0 15,-47 0 1,24 0-16,-24 0 0,0 0 16,-24 0-16,1 0 15,23 0-15,0 0 16,-24 0 0,1 0-16,23 0 15</inkml:trace>
  <inkml:trace contextRef="#ctx0" brushRef="#br0" timeOffset="999.93">25212 3551 0,'70'47'63,"48"24"-63,23-1 15,-23 1 1,-24-1-16,0-23 0,23 24 15,-46 23-15,23-47 16,-23 0-16,-1 0 16,-23 0-1,0-23-15,-23-24 16,-24 23 0,23 1-1,24-1 1,-23 1-1,23-1-15,-24 1 16,24-1 0,-47 1 109,-23-1-125,-24 24 15,-47-23-15,0-1 16,-24 48-16,1-24 16,22 0-16,1-47 15,0 23-15,24 1 16,-1 23-16,-46-47 15,70 24 1,-24-1-16,0 1 16,48-1-16,-24 1 15,0-1 1</inkml:trace>
  <inkml:trace contextRef="#ctx0" brushRef="#br0" timeOffset="2863.2">4492 11453 0,'423'0'47,"24"0"-31,141 0-16,165 0 16,93 0-16,-211 0 15,-258 0-15,93 0 16,-164 0-16,-24 0 15,-70 0-15,46 0 16,-22 0-16,22 0 16,-46 0-16,23 0 15,0 0-15,48 0 16,-1 0-16,306 0 16,-259 0-1,-94 0-15,47 0 16,-70 0-16,47 0 15,-48 0-15,-46 0 16,23 0-16,-47 0 16,48 0-16,-72 0 15,71 0-15,0 0 16,71 0-16,-24 0 16,71 0-1,-24 0-15,48 0 0,-95 0 16,23 0-1,-46 0-15,23 0 16,-117 0-16,70 0 16,-23 0-16,23 0 15,0 0-15,24 0 16,46 0-16,-23 0 16,48 0-16,22 0 15,25 0-15,-25 0 16,-46 0-16,-24 0 15,71 0-15,-47 0 16,-1 0-16,-69 0 16,-1 0-16,23 0 15,-22 0-15,-1 0 16,23 0-16,-46 0 16,23 0-16,24 0 15,-24 0 1,24 0-16,-1 0 0,-46 0 15,23 0-15,-70 0 16,46 0-16,-23-23 16,1-1-1,-1 24-15,-47-23 0,0-1 16,47 24 0,0-23-16,-47-1 0,71 1 15,-48 23 1,-23 0-16,48 0 15,-48 0-15,0 0 16,70-24-16,-46 24 16,23-47-16,0 47 15,212-24 1,-306 24 0,23 0-16,1 0 15,-24 0-15,24 0 16,-1 0-16,1-23 15,-1 23-15,-23 0 16,24 0-16,-1 0 16,1-24-16,-24 24 15,-23-23-15,-1 23 16,1 0-16</inkml:trace>
  <inkml:trace contextRef="#ctx0" brushRef="#br0" timeOffset="4703.79">5127 10842 0,'-47'0'63,"-47"94"-63,-47 0 15,0 23-15,0 1 16,-71 23-16,94-47 16,-46 0-16,93-70 15,24 23-15,0-47 16,47 23 265,47 24-265,47-47-16,0 47 0,118 24 15,-94-47-15,23-1 16,-24 48-16,71-48 16,-70 1-1,23 46-15,-23-46 0,23-1 16,-71 1 0,24-24-16,-23 23 0,0 1 15,-48-24 1,1 0 124</inkml:trace>
  <inkml:trace contextRef="#ctx0" brushRef="#br0" timeOffset="15374.41">5174 5338 0,'0'-23'16,"0"46"-16,0-93 46,0 46-46,-47 1 16,0-1-16,0-23 16,0 24-16,-47 23 15,23-47-15,-23 23 16,24 1-16,-1 23 16,1 0-16,23 0 15,-1 0-15,-22 0 16,46 0-1,-23 0-15,-23 0 16,-71 0 0,47 0-16,-71 23 15,-47 24-15,118-23 16,-47 46-16,47-23 16,0 24-16,70-71 15,-23 47-15,-23-24 16,46 24-16,-23-47 15,0 47-15,0 1 16,0-1-16,-23 23 16,70-46-16,-71 23 15,71 0-15,-70 23 16,23 1-16,-1-1 16,1-23-1,24 71-15,-24-47 16,47-1-16,0 24 15,0-70-15,0 46 16,0 1-16,-24 23 16,24-71-16,0 48 15,0 23-15,0-23 16,0-48-16,0 24 16,0 0-1,24 0-15,-1 0 16,24 24-16,-23-48 15,23 48-15,-23-48 16,23 1-16,0 23 16,141 47-1,-118-94 1,24 47-16,-70-23 16,46-1-16,48 24 15,-47-23-15,23-1 16,47 1-16,-47 23 15,23-47-15,-46 0 16,0 23-16,-24-23 16,47 0-16,-24 0 15,-23 0-15,-23 0 16,46 0-16,1 0 16,-48 0-16,48 0 15,-48 0 1,25 0-16,-25-23 15,95-24-15,-95 47 16,48-71-16,-48 71 16,24-47-1,-23 24-15,23-1 16,-24-23-16,-23-24 16,24 48-1,-1-95-15,24 71 16,-23 24-16,-1-48 15,24 1-15,-47 23 16,48 0-16,-1-24 16,-47 24-16,47-47 15,-47 23 1,23 24-16,-23 24 16,0-48-16,0 1 15,0 23-15,0-24 16,0 1-16,0 23 15,0 0-15,0 23 16,0-47-16,0 24 16,0 0-16,0 0 15,0 24-15,0-1 16,0-23-16,0 24 16,0-24-16,0 23 15,-23 1-15,23-24 16,-24 23-16,1 1 15,-1-24 1,24 0 0,-23 47-16,-1-48 31,0 25-31,24-1 47,-23 1-32,23-1 1,-47 1 15</inkml:trace>
</inkml:ink>
</file>

<file path=ppt/ink/ink23.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24.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25.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2-06T09:10:17.399"/>
    </inkml:context>
    <inkml:brush xml:id="br0">
      <inkml:brushProperty name="width" value="0.05292" units="cm"/>
      <inkml:brushProperty name="height" value="0.05292" units="cm"/>
      <inkml:brushProperty name="color" value="#7030A0"/>
    </inkml:brush>
  </inkml:definitions>
  <inkml:trace contextRef="#ctx0" brushRef="#br0">12841 7079 0,'-23'0'16,"-24"0"0,23 0-1,-23 0-15,-71 0 16,48 0-16,-1 23 15,48 1 1,-71 23 0,70-24-16,-23-23 15,24 47-15,-24-23 16,23 23-16,1-24 16,23 1-1,-24-24-15,24 23 0,0 1 16,-23 0-16,23-1 15,0 1 17,0 23-17,0-24 1,0 24 0,0-23-16,0 23 15,0 0 1,0-24-16,0 1 15,0-1-15,23-23 16,-23 24-16,0-1 16,24-23-1,23 24-15,-47-1 0,23 1 16,1-24-16,-1 23 16,24-23-1,-23 47 1,46-47-1,1 0-15,-48 0 16,24 24-16,0-24 0,24 0 16,0 0-16,-24 0 15,0 0 1,-24 0-16,48 0 16,-24 0-16,0-24 15,23 1-15,-46-1 16,23 1-16,-24-1 15,1 1 1,-24-1 0,23-23-1,-23 24 1,0-1 0,0-23-1,0 24-15,0-24 16,0 23-16,0-23 15,0 0 1,-23 24 0,23-1-16,-24-23 15,1 47-15,-1-47 16,1 23 0,-1 1-16,1-1 0,-1 24 15,24-23 1,-47-1-1,24 24 1,-24-23 0,23 23-1,1 0 17,-24 0 14,0 0-30</inkml:trace>
  <inkml:trace contextRef="#ctx0" brushRef="#br0" timeOffset="3140.38">15193 14440 0,'0'-47'15,"0"-24"1,0 1-16,0-24 16,0 0-16,0 0 15,0 0-15,0-71 16,0 94 0,0 1-16,0-1 0,0 24 15,0 24-15,23-48 16,-23 48-16,0-24 15,0 23 1,0-46-16,0 46 16,0 1-1,0-1-15,0-47 16,0 48-16,0-24 16,0 23-16,0-23 15,0 0-15,0 0 16,0 24-16,0-1 15,0 1-15,0-1 16</inkml:trace>
  <inkml:trace contextRef="#ctx0" brushRef="#br0" timeOffset="3643.56">15264 12700 0,'0'23'78,"-24"71"-78,-94 94 31,95-164-31,-24 23 16,47-24-16,-24 1 31</inkml:trace>
  <inkml:trace contextRef="#ctx0" brushRef="#br0" timeOffset="4170.96">15240 12676 0,'24'0'63,"23"0"-63,-24 24 15,48 70-15,-24 0 16,23-24-16,-46-23 16,23 24-16,-24-48 15,1 48-15,23-47 16,-47-1-16,23 1 16</inkml:trace>
  <inkml:trace contextRef="#ctx0" brushRef="#br0" timeOffset="13002.62">23424 5385 0,'95'0'62,"22"0"-46,24 0-16,47 0 16,48 0-16,-48 0 15,-47 0-15,-47 0 16,23 0 0,-46 0-16,-24 0 15,-23 0-15,-1 0 31,1 0-15,23 0-16,0 0 16,23 0-16,-23 0 15,24 0-15,-48 0 16,24 0-16,-23 0 16,-1 0-16,24 0 15,1 0-15,-1 0 16,23 0-16,24 0 15,24 0-15,46 0 16,-22 0-16,-25 0 16,-23 0-16,-23 0 15,-1 0-15,-23 0 16,24 24-16,-1-24 16,1 0-16,164 0 31,-141 0-31,0 0 0,0 0 15,-23 0-15,-24 0 16,-23 0 0,-1 0-16,1 0 0,-1 0 15,24 0-15,24 0 16,-1 0-16,-23 0 16,0 0-16,-23 0 15,-1 0 1,1 0-1,-1 0 17,1-24 77,-24-23-93,0-23-16,23-24 15,-23 47-15,24-24 16,-24-23-16,0 47 16,0-71-16,0 48 15,0-1-15,0 1 16,0-48-1,0 95 1,0-1-16,0 1 16,0-1 15,0 1 16,0-1 109,-47 24-140,0 0-1,-47 0-15,-71 0 16,-23 0 0,0 0-16,-24 0 0,48 0 15,-1 0-15,24 0 16,0 0-16,47 0 15,23 0-15,-47 0 32,71 0-32,24 0 15,-48 0-15,48 0 16,-24 0-16,23 0 16,-23 0-16,-23 0 15,23 0-15,-24 0 16,-23 0-16,47 0 15,-47 0-15,23 0 16,-23 0-16,0 0 16,24 0-16,-1 0 15,1 0-15,-1 0 16,24 0-16,-24 0 16,1 0-16,23 0 15,-71 0 1,71 0-16,-23 0 15,-1 0-15,1 0 16,46 0 0,-47 0-16,24 0 0,0 0 15,-23 0-15,46 0 16,-23-23-16,0 23 16,0 0-1,24 0-15,-24-24 16,23 24-16,1 0 15,-1 0-15,1 0 16,-1 0 0,-23 0-1,23 0 17,1 0-32,-1 0 15,1 0 1,-1 0-16,1 0 15,-1 0 17,24 24 93,0-1-110,0 1 1,0 23-16,0-24 16,0 48-16,0-48 15,0 24-15,0-23 16,0 23-16,0-24 15,0 24-15,0-23 16,0-1 0,0 24-16,0-23 15,0 47 1,0-48 0,0 24-16,0-23 15,0 23 1,0 0-1,0-24 1,0 1 0,0-1-16,0 1 15,0 23-15,0-24 16,0 24 0,0-23-16,0 23 15,0-24 16</inkml:trace>
</inkml:ink>
</file>

<file path=ppt/ink/ink26.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27.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28.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29.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3.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30.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2-06T09:11:38.075"/>
    </inkml:context>
    <inkml:brush xml:id="br0">
      <inkml:brushProperty name="width" value="0.05292" units="cm"/>
      <inkml:brushProperty name="height" value="0.05292" units="cm"/>
      <inkml:brushProperty name="color" value="#7030A0"/>
    </inkml:brush>
  </inkml:definitions>
  <inkml:trace contextRef="#ctx0" brushRef="#br0">11971 14722 0,'-94'-47'47,"70"47"-31,24-23-16,-23-1 16,-1 24-16,1 0 15,-24 0 1,23 0-16,-23 0 15,0 0 1,24 0-16,-1 0 16,1 24-16,-1-24 15,1 0-15,23 23 16,0 1 15,0-1-15,0 1-16,0-1 15,0 1 1,0-1 0,0 1-1,23-24 1,1 23 0,-1-23-16,48 24 15,-24-24 1,0 0-16,0 0 15,-24 0-15,24 0 16,-23 0 0,-1 0-16,24 0 31,0 0-15,-23 0-1,-1-24-15,-23 1 16,24-1-16,0 1 15,-1-24-15,-23 23 16,0-23 0,0 24-1,0-1 1,0 1 0,0-1 15,-23 24-16,-1-23 1,0 23-16,1 0 16,-1 0-1</inkml:trace>
  <inkml:trace contextRef="#ctx0" brushRef="#br0" timeOffset="1040.098">12418 14699 0,'23'0'109,"1"-24"-93,23 24 0,-47-23-1,23 23-15,24-24 16,-23 24-16,-1 0 15,1-23 1,-1 23 15,1 0-15,0 23 31,46 24-47,-70-23 15,24-1-15,23 1 16,-47-1-16,23-23 16,1 24-1,-24-1-15,23-23 16,-23 24 0,47-24-1,-23 0 1,46 0-1,-46 0 17,-1-24-17</inkml:trace>
  <inkml:trace contextRef="#ctx0" brushRef="#br0" timeOffset="1656.28">13406 14464 0,'0'23'62,"0"1"-46,0-1-16,0 24 15,0 0-15,47 0 16,-47-23-16,0-1 16,0 1-16,0-1 15,0 1 32</inkml:trace>
  <inkml:trace contextRef="#ctx0" brushRef="#br0" timeOffset="3184.96">16463 14605 0,'0'-24'62,"23"24"-62,1 0 16,23 0-16,0 0 16,24 0-16,-1 0 15,1 0-15,-24 0 16,23 0-16,-23 0 16,0-23-16,-23 23 15,-1 0 1,1-24-16</inkml:trace>
  <inkml:trace contextRef="#ctx0" brushRef="#br0" timeOffset="3752.44">17169 14417 0,'0'47'78,"0"-24"-78,0 24 16,0-23-16,0 23 16,0-24-1,23 24 17</inkml:trace>
  <inkml:trace contextRef="#ctx0" brushRef="#br0" timeOffset="4599.83">17615 14675 0,'0'-23'110,"24"-24"-110,-1 47 15,1-24-15,-1 24 31,-23-23-15,24 23 47,23 0-63,-23 23 31,-1-23-16,1 47 1,-1-47-16,-23 24 16,24-24-16,-1 0 15,1 47-15,46-47 16,-46 0 0,-1 0-16,1 0 15,-1 0-15,1 0 16,-1 0-16,1 0 15,-1 0 1,1 0 15,-1 0-15,1-24 0,-24 1-1,23-1-15,-23 1 16,24 23 46</inkml:trace>
  <inkml:trace contextRef="#ctx0" brushRef="#br0" timeOffset="5760.28">18815 14440 0,'0'47'109,"0"-23"-93,0-1-16,0 1 15,0 23-15,0-24 16,0 1 0,0-1-16,0 1 15</inkml:trace>
  <inkml:trace contextRef="#ctx0" brushRef="#br0" timeOffset="6511.48">18744 14675 0,'-23'-23'0,"23"-1"140,47 24-124,-24 0-16,24 0 16,0 0-16,24-23 15,-24 23-15,-24-24 16,48 24-16,-47-23 15,-1 23-15,24 0 16</inkml:trace>
  <inkml:trace contextRef="#ctx0" brushRef="#br0" timeOffset="6951.34">19426 14275 0,'0'71'78,"0"-48"-78,0 25 16,0-25-16,0 24 16,0-23-16,0-1 15,0 24-15,24-23 16,-24 23 0</inkml:trace>
</inkml:ink>
</file>

<file path=ppt/ink/ink3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32.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33.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2-06T09:12:26.539"/>
    </inkml:context>
    <inkml:brush xml:id="br0">
      <inkml:brushProperty name="width" value="0.05292" units="cm"/>
      <inkml:brushProperty name="height" value="0.05292" units="cm"/>
      <inkml:brushProperty name="color" value="#7030A0"/>
    </inkml:brush>
  </inkml:definitions>
  <inkml:trace contextRef="#ctx0" brushRef="#br0">28810 7173 0,'47'0'203,"-23"-24"-187,-1 24-1,-23-23-15,0-1 0,0 1 32,0-1-32,0 1 15,0-1 16,-23 24-15,-1 0 0,24 47-16,0 24 15,0-24-15,0-24 16,0 1-16,0-1 16</inkml:trace>
  <inkml:trace contextRef="#ctx0" brushRef="#br0" timeOffset="1064.33">29092 10842 0,'-47'47'62,"47"-24"-62,-23 1 16,23-1-16,0 1 16,0-1-16,0 1 31,0-1-16,0 1-15,23-24 16,48 0-16,-24 0 16,0-24-16,-23-23 15,-24 24-15,0-24 16,0 23 0,0 1-1,-24 23 16</inkml:trace>
  <inkml:trace contextRef="#ctx0" brushRef="#br0" timeOffset="21808.47">3739 7102 0,'0'24'16,"24"-24"-1,-1 0 17,48 0-32,-24-24 15,0 1 1,-23-1-16,117-23 16,-47 24-16,0-48 15,0 1-15,0 46 16,0-47-16,0 1 15,-23 23-15,-24 0 16,47 0-16,-47 23 16,-24 1-16,1 23 15,-1-24-15,1 24 16,23-23-16,24-24 16,-48 23-16,95-23 15,-71 24-15,23-24 16,-23 23-16,71-23 15,-95 24-15,24-1 16,0 0-16,1 1 16,-25-24-16,24 47 15,0-24 1,0 1-16,-23-1 16,-1 1-16,24 23 15,0-24-15,-23-23 16,23 47-16,0-47 15,-24 24 1,24-1-16,0 1 16,-23 23-16,23-47 15,0 23-15,-47 1 16,24 23-16,-1-24 16,1 24 15</inkml:trace>
  <inkml:trace contextRef="#ctx0" brushRef="#br0" timeOffset="37400.11">6585 2304 0,'0'-47'93,"47"24"-77,47 23-16,-23 0 16,-1 0-16,24 0 15,-46-24-15,22 24 16,-46 0-16,-1 0 16,24 0-16,-23 0 15,23 0-15,23 0 16,-23 0-16,24 0 15,-1 0-15,1 0 16,-24 0-16,0 0 16,-23 0-16,-1 0 15,1 0 1,23 0 0,0-23-1,0 23 1,0 0-16,0 0 15,-24 0 1,1 0 0,-1 0-16,24 0 15,-23 0 1,-1 0-16,1 0 16,-1 0-16</inkml:trace>
  <inkml:trace contextRef="#ctx0" brushRef="#br0" timeOffset="38624.78">6726 2610 0,'24'0'62,"23"0"-46,0 0-16,-24 0 15,24 0-15,-23 0 16,-1 0-16,25 0 16,-25 0-16,1 24 15,-1-24 1,1 0-16,-1 23 15,1-23 1,-1 0 0,-23 24-16,24-1 15,23-23 17,-47 24-1,23-1-31,1 1 15,-1-1 17,-23 1-17,0-1 17,24 24-17,-1-23 48,1-1-48,-24 1 1,0 0-16,0-1 16,23-23-1,-23 24 1,0-1-1,0 1 1,24-24 15,-24 23-15,23 1 0,-23-1-1</inkml:trace>
  <inkml:trace contextRef="#ctx0" brushRef="#br0" timeOffset="39767.17">7902 2563 0,'-23'0'0,"-1"0"15,1 0 1,-1 0-16,1 0 16,-1 0-1,1 47 1,-1-23 0,24-1-1,0 1 1,0-1-16,0 1 15,0-1 1,0 1 0,0-1-16,0 1 15,0-1 1,0 1-16,0-1 16,0 1-1,0-1-15,0 1 16,0 0-16,0-1 15,0 1 48,24 23-47,-24-24 15,0 1-16,23-1 1</inkml:trace>
  <inkml:trace contextRef="#ctx0" brushRef="#br0" timeOffset="40607.68">7879 2587 0,'47'0'63,"0"-24"-47,0 24-16,0-23 15,23 23-15,-23 0 16,-23-24-1,-1 1 17</inkml:trace>
  <inkml:trace contextRef="#ctx0" brushRef="#br0" timeOffset="41440.89">6303 2375 0,'23'24'16,"1"-24"-1,0 0 1,-1 23-16,24-23 16,24 47-1,-48-47-15,24 0 16,0 0-16,0 0 15,24 0-15,-1 0 16,-46 0-16,23 0 16,-24 0-16,1 0 15,-1 0-15,1 0 16,0 0 0,-1 0-16,1 0 15</inkml:trace>
  <inkml:trace contextRef="#ctx0" brushRef="#br0" timeOffset="42145.42">7079 2352 0,'0'23'125,"47"1"-125,-47-1 125,-23 1-110,-24-24 1,0 0-16,23 0 16,0 0-16,1 23 15</inkml:trace>
  <inkml:trace contextRef="#ctx0" brushRef="#br0" timeOffset="42840.04">7879 2422 0,'23'-23'47,"48"23"-31,-1 0-16,-23 0 15,0 0 1,0 0 0,-23 0-1,23 0-15,-23 0 31,23 0 16,0 0-47,-24 0 16,24-24 15</inkml:trace>
  <inkml:trace contextRef="#ctx0" brushRef="#br0" timeOffset="43480.52">8443 2187 0,'24'0'79,"23"0"-64,-47 23 79,0 24-16,-47-23-62,23-24-1,1 23 1,-1-23 0,1 0-16,23 24 15,-24-24-15,1 24 16,23 23-1,-24 0-15</inkml:trace>
  <inkml:trace contextRef="#ctx0" brushRef="#br0" timeOffset="44343.08">7479 2681 0,'0'47'63,"0"0"-48,0 0-15,0 0 16,0 0 0,0-24-16,0 25 15,0-25-15,0 1 16,23-1-1,-23 1 110,0 46-125</inkml:trace>
  <inkml:trace contextRef="#ctx0" brushRef="#br0" timeOffset="45145.35">7361 3198 0,'0'24'62,"0"-1"-62,0 24 0,0 0 16,24 0-16,-1-23 31,1-1 0,23-23 94,0 0-109,0-94-16,-24 71 16,-23-1-16,0-23 15,0 0-15,0 24 16,0-1 15</inkml:trace>
  <inkml:trace contextRef="#ctx0" brushRef="#br0" timeOffset="45737.86">7667 2657 0,'0'47'78,"0"24"-78,0-1 16,0 24-16,0-70 15,0 47-15,0-1 16,0-46-16,0 23 15,0-24-15,0 24 32</inkml:trace>
  <inkml:trace contextRef="#ctx0" brushRef="#br0" timeOffset="46304.54">7526 2446 0,'0'-24'46,"-24"24"-30,1 24-16,23-1 16,-24 24-1,24-23 1,-23 23 0,23-24-1,-24 1-15,24-1 16</inkml:trace>
  <inkml:trace contextRef="#ctx0" brushRef="#br0" timeOffset="46712.32">7479 2446 0,'23'0'31,"24"23"-15,-47 1-16,47 23 15,1 23-15,-25 1 16,1-24-16,-1 0 15</inkml:trace>
  <inkml:trace contextRef="#ctx0" brushRef="#br0" timeOffset="59041.21">7573 8231 0,'0'-23'16,"-24"-1"15,1 24-31,-1 0 16,1 0 0,-1-47-16,1 47 15,-1 0 1,-23 0-16,24 0 15,-1 0 1,-23 0 0,24 0-1,-24 0 1,0 0 0,23 0-1,-23 24 16,24-1 16,-1-23-47,24 24 16,-23-1 0,23 1-16,-24-1 15,24 24 1,0-23-1,0 23 1,-24-24 0,24 24-1,0-23 1,0 23 0,-23 0-1,23-24 16,0 1-15,0-1-16,0 1 16,0 0-1,0 23-15,0-24 16,0 1 0,0-1-1,0 1 16,47-1-15,-47 1-16,24-1 16,-1 1-16,1-1 15,-1-23 1,-23 24-16,47-24 16,0 23-1,-23-23-15,46 0 16,-46 0-16,23 47 15,0-47-15,0 0 16,23 0-16,-23 0 16,0 0-1,-23 0 1,0 0-16,-1 0 16,1-23-1,-1 23-15,1-24 16,-24 1-16,47-1 15,-47 1-15,47-24 16,-47 23 0,0 1-1,0-1 17,0 1-17,0-1-15,0-23 16,0 24-1,0-1-15,0-23 16,0 0 0,0 23-1,0-23-15,0 0 0,-24 24 16,24-24-16,-47 0 16,47 23-1,-23 24 1,23-23-1,-24 23 1,1-24-16,-1 1 16,1 23 31</inkml:trace>
  <inkml:trace contextRef="#ctx0" brushRef="#br0" timeOffset="61120.4">19026 6702 0,'-23'0'16,"-1"0"-16,1-23 15,-24-1-15,47 1 16,-47 23-16,0 0 16,23 0-1,-46 0-15,46 0 16,1 0-1,-1 0-15,-23 0 16,0 0 0,47 23-16,-47-23 15,0 24-15,0-1 16,23 24-16,-23-23 16,-47 23-16,71-23 15,-48 46-15,24-23 16,0 0-16,24 0 15,-1-23-15,24 23 16,0 0-16,0 0 16,0-24-1,0 1-15,0-1 16,0 1-16,0-1 16,0 1-16,0-1 15,24 25-15,23-25 16,-24 1-16,1-1 15,23 1-15,-47-1 16,47-23-16,-24 0 16,24 0-1,0 0-15,24 0 0,0 0 16,23 0-16,-24-47 16,71-47-16,-47 23 15,0 1-15,-23-1 16,-24 1-1,24 23-15,-71 23 16,23-23-16,24 24 16,-47-1-16,0 1 15,0-1 1,0 1-16,0-1 16,0-23-16,0 24 15,-23-48-15,-1 47 16,-23-23-16,24 24 15,-1-24-15,-23 23 16,0-23-16,0 24 16</inkml:trace>
  <inkml:trace contextRef="#ctx0" brushRef="#br0" timeOffset="61818.13">18627 6867 0,'-24'0'31,"1"-118"-16,-48 24-15,-23-47 16,23-23 0,-23 23-16,24-1 15,23 1-15,-24-23 16,24 23-16,24 47 16,-48-24-16,71 47 15,0 1-15,0 23 16,0-24-16,0 48 15,0-24-15,0-24 16,24 1-16,-1-1 16,48 0-16,-48 1 15,48 23-15,-71 0 16,23 23-16,1 1 16,-1-1-16</inkml:trace>
  <inkml:trace contextRef="#ctx0" brushRef="#br0" timeOffset="65335.61">22437 7761 0,'-24'-47'0,"-23"23"16,0-23-16,24 47 15,-72-23-15,25-1 16,-1 24-16,1 0 15,23 0-15,-24 0 16,24 0-16,0 0 16,24 0-16,-71 0 15,23 0-15,0 24 16,1 23-16,23 0 16,23-24-16,1 1 15,-1 23-15,1-24 16,23 1-1,-24-1-15,24 48 16,0-48 15,0 48-31,0-47 0,0-1 16,0 1-16,0 46 16,0-46-16,0 46 15,0-23 1,24 0-16,-1-47 15,1 47 1,-1-23 0,24 23-16,-23-47 15,23 47-15,-24 0 16,24-24-16,-23-23 16,0 24-16,23-1 15,23 1-15,-46 0 16,23-24-16,-24 23 15,1 1-15,-1-24 16,-23 23 0,24-23-16,46 0 15,1 0-15,-48 0 16,48 0-16,-48 0 16,48 0-16,-24-23 15,24-24-15,-24-1 16,-47 25-16,70-1 15,-23-23-15,-47-23 16,47-1-16,-47 24 16,0-23-16,24-1 15,-24 48-15,0-24 16,0 0-16,0 23 16,0 1-1,0-25-15,0 1 16,0 24-16,0-24 15,-24 0-15,1-24 16,-24 24-16,23 0 16,1 24-1,-1-1 1,1 24 0,-1 0-1,1 0 1</inkml:trace>
  <inkml:trace contextRef="#ctx0" brushRef="#br0" timeOffset="66025.37">22319 7643 0,'24'0'31,"70"0"-15,-71 0-16,48-70 15,-71-1-15,70-47 16,-46 24-16,-1-47 16,1 24-16,46-24 15,-70-24-15,24 24 16,-1 23-16,1 48 15,-1-48-15,1 48 16,0-1-16,-24 24 16,23-94-1,24 70-15,-23-23 16,23 0-16,-47 0 16,23 0-16,1 23 15,23-46-15,-47 70 16,23-24-1,-23 24-15,0 24 16,0-24-16,0 23 16,0-23-1,24 47 1</inkml:trace>
  <inkml:trace contextRef="#ctx0" brushRef="#br0" timeOffset="68679.47">22836 3833 0,'71'0'31,"-47"0"-15,46 71 0,-70-48-16,24 48 15,46 23-15,-46 0 16,-24-47-16,0 24 16,0-1-16,0-23 15,0 24-15,0-48 16,0 1-1,0-48 64,0-23-79,0-23 15,0 23-15,0-24 16,0 0-16,0-23 15,0 24-15,0 46 16,0-23-16,0 0 16,0 24-1,23-1-15,1 24 63,-1 24-63,1 23 15,-24 70-15,0-70 16,47 0-16,-24 24 16,-23 23-16,0-47 15,0 0-15,0-23 16,0-1-16,24-23 78,-24-70-62,0-1-1,0 1-15,0 22 16,0-22-16,0-1 16,0 48-16,0-48 15,23 71-15,1-23 16,23 23 15,-24 0-15,24 0-1,1 23-15,-48 1 16,47 23-16,-47-24 16,23-23-16,1 47 15,-24-23 16,0 23 1,0-24-17,0 1 1,0 0-16,0-1 16</inkml:trace>
  <inkml:trace contextRef="#ctx0" brushRef="#br0" timeOffset="69296.39">23824 4209 0,'24'0'63,"-1"-23"-63,1 23 15,23-24-15,-24-23 16,-23 24-16,0-24 15,0 23-15,0-23 16,0 24-16,0-24 16,0 23-16,0 1 15,-23 23 17,-24 0-32,23 23 15,1 1-15,-24 46 16,23 1-16,24-48 15,-23 48 1,23-48 0,0 24-16,0 1 15,0-25 1,0 1 0,23 23-16,-23-24 15,24 1-15,-1-1 16,1 1-16,46-1 15,-23-23-15,0 0 16,-23 0 0,-1 0-1,1-23-15,-1-1 16,-23-23-16,24 0 16</inkml:trace>
  <inkml:trace contextRef="#ctx0" brushRef="#br0" timeOffset="70328">24130 3904 0,'24'0'31,"23"0"-31,0 0 16,0 23-16,0 1 15,-24-1-15,1 1 16,-1-1-16,1 24 15,-24-23-15,0 23 16,0 0 0,0 0-16,0 0 15,0-23-15,0-1 16,0 1-16,0-71 78,0 0-78,0-24 16,-24-94-1,24 71-15,0 71 16,24-48-16,-1 24 16,-23 24-16,24-1 15,-1 24 32,1 0-31,-24 24-16,47 23 15,-24 0-15,-23 0 16,24 0-16,-1 23 16,-23-23-16,0 24 15,0-24-15,0 0 16,0-23-16,0-1 15,0 1-15,0-71 79,0-48-64,0 1-15,0 24 16,0-1-16,0 1 15,0 23-15,24 23 16,-1 1-16,-23-24 16,47 47-1,-23 0 32,0 23-31,-1 48-16,1-48 15,-24 24-15,0-23 16,23 23-16,-23 0 16,0-24-16,0 1 15,0-1-15,0 1 16,0-1-16,0 1 31</inkml:trace>
  <inkml:trace contextRef="#ctx0" brushRef="#br0" timeOffset="70679.14">25047 4186 0,'24'0'78,"-1"0"0</inkml:trace>
  <inkml:trace contextRef="#ctx0" brushRef="#br0" timeOffset="71952.23">26129 3833 0,'0'-23'0,"0"-48"31,-23 48-31,-1-1 16,-47-46-16,24 70 16,0-48-16,-23 48 15,23 0-15,23 0 16,-23 0-1,0 0-15,24 24 16,-1 0-16,-23 23 16,24 23-16,-1-23 15,1 0-15,23 0 16,0-23-16,0 46 16,0-46-1,0 23-15,0-24 16,0 1-1,0-1-15,0 1 16,23 46 0,1-22-1,23-25-15,-24 1 16,24-1-16,0 24 16,-23-47-16,-1 0 15,48 0-15,-48 0 16,1 0-1,-1 0-15,-23-47 16,24 0-16,-24-24 16,0 48-16,0-24 15,0 23-15,0-23 16,-24 47 0,1 0-1,-1 0 1,1 0-1,-1 0 32,48 24 16,70-1-48,47-23-15,-23 0 16,-24 0-16,-47 0 16,-24 0-16,-23 24 218,0 23-218,0 0 16,0 0-16,0 24 16,0-24-16,0 23 15,0-46-15,0 23 16,0-24-16,-23-23 16,23 24-1,-47-24-15,23 0 16</inkml:trace>
  <inkml:trace contextRef="#ctx0" brushRef="#br0" timeOffset="73399.38">22813 5221 0,'23'-24'32,"25"-23"-32,22 0 15,-23 0-15,47 0 16,-70 0-16,23 0 15,-24 24-15,1 23 16,-24-24 31,23 24-16,1-47-15,-1 47 31,1 71 46,-1-1-77,1 48-16,-1-1 16,48 71-16,-48-94 15,-23 1-15,48-48 16,-48 0-16,23-24 16</inkml:trace>
  <inkml:trace contextRef="#ctx0" brushRef="#br0" timeOffset="75568.39">26270 9242 0,'0'-23'0,"0"-1"15,0 1-15,-23-24 16,-1 23-16,1 24 15,-24-23 1,0 23-16,23-47 16,-23 47-1,23 0 1,-46 0-16,46 0 31,-23 0-31,24 0 16,-1 0-16,1 0 15,-1 0 1,-23 0 0,24 0-16,-1 0 15,1 0-15,-1 0 16,1 0-16,-1 0 16,1 23-16,-1 1 15,24-1 1,-23-23-16,23 24 15,-24-1 1,1-23-16,23 24 16,0 23-1,0-24 1,0 24 0,0-23 15,0 23-16,0-23 17,0 23-17,0-24 1,0 24 0,0-23 15,0-1 0,0 1-15,23-1 15,1-23-15,-24 24 15,23-1-31,-23 1 15,24-24 1,23 23 15,0 1-31,-47-1 16,23-23 0,1 0-16,23 24 15,-24-24 16,1 23-31,23-23 32,-24 0-17,1 24-15,23-24 16,-24 0 0,1 0 15,-1 0-16,25 0-15,-25 0 16,1 0-16,-1 0 16,1 0-16,-1 0 15,1 0 17,-24-24-32,47-23 31,-24 47-16,1-23-15,-1-1 32,-23 1-17,24-1-15,-24 1 16,0-1 15,23 1-31,-23-1 16,0 1-1,0-1 17,0 1-32,0-1 15,0-23 17,0 24-17,0-24 1,0 23-1,0-23 1,-23 47 0,23-24 15,0 1 0</inkml:trace>
  <inkml:trace contextRef="#ctx0" brushRef="#br0" timeOffset="77384.27">26200 9360 0,'23'0'31,"1"0"-31,-1-23 16,1 23-16,-1 0 15,24-24-15,-23 24 16,46 0-16,24-24 15,24 1-15,70 23 16,24-71-16,-71 71 16,0-23-16,0-1 15,-70 24-15,-71-23 16,47-1 0,-24 24-16,1-23 15,-1-1 1,24-23-16,-23 47 15,23-47-15,23 24 16,-23-48-16,-23 71 16,0-23-16,46-1 15,-46-23-15,23 24 16,-24-24-16,48 23 16,-48 0-16,24-23 15,0 47-15,0-47 16,0 24-16,-47-1 15,47 1-15,-23-1 16,-24 1-16,70-24 16,-70 23-16,48 1 15,-1-1 1,-24 1 0,-23-1-16,47 1 15,-23-24 1,-1 47-16,1-24 15,-24 1-15,23-1 16,1-23-16,23 24 16,-24-25-1,-23 25-15,24 23 16,-24-47-16,23 23 16,-23 1-16,47-24 15,-47 23-15,0 1 16,24-24-16,-24 0 15,0 23-15,0-23 16,47 0-16,-47-23 16,0 46-16,0-46 15,0 22-15,23 25 16,-23-48-16,0 48 16,0-24-16,0 23 15,24-23-15,-1-23 16,-23 46-16,0 1 15,0-24-15,0 0 16,0 0 0,0-24-1,0 48-15,0-25 16,0 25-16,0-48 16,0 48-16,0-24 15,0 0 1,0 0-16,0 0 0,0 0 15,0 23 1,0-23-16,0 24 16,0-48-16,0 48 15,0-48-15,0 24 16,0 23-16,0 1 16,0-1-16,0 1 15,0-1-15,0-23 16,0 24-16,0-24 15,0 23-15,0-23 16,-23 24-16,23-24 16,-24 23-16,24 1 15,0-1-15,-23-23 16,23 0 0,0 24-16,0-25 15,0 25 1,0-24-1,0 23 1,0-23 0,0 24-16,0-24 15,0 23-15,0-23 16,0 24 0,0-24-1,0 23-15,0 1 16,0-1-16,0-23 15,0 0 1,0 24-16,0-24 16,0 23-1,0 0 1,0 1 0,0-1 15,-24-23 0,24 24-31,-23 23 16,-1-24-16</inkml:trace>
  <inkml:trace contextRef="#ctx0" brushRef="#br0" timeOffset="82032.64">29022 3175 0,'0'-24'16,"0"1"0,0-1-16,0 1 15,-47 23-15,0 0 16,0 0-16,23 0 15,-46 0-15,46 0 16,1 0-16,-24 23 16,23 1-16,1-1 15,-1 24-15,1 24 16,-1-24-16,24 0 16,0-24-16,0 48 15,0-1-15,0-46 16,0 23-16,0-23 15,0-1-15,0 1 16,0-1 0,24 1-16,-1-24 15,1 0-15,-1 0 16,24 0 0,-23 0-16,-1 0 15,1 0 1,-24-47-16,47 0 15,-24-24 1,-23 24-16,0-24 16,0-23-16,0 47 15,0 0-15,0 0 16</inkml:trace>
  <inkml:trace contextRef="#ctx0" brushRef="#br0" timeOffset="83128.48">29139 3504 0,'-23'23'16,"23"1"0,-24 23-16,24 0 15,0-23 1,0-1-16,0 1 16,24-24-16,-1 47 15,1-47 16,-1 0-31,25 0 16,22 0 0,-46 0-16,23-47 15,0 23-15,-47-46 16,0 22-16,0 25 16,0 70 124,23-23-140,-23-1 16,24-23-16,23 0 15,-24 0-15,1 0 16,46 0-16,-23-71 16,24 1-16,23-71 15,-70 23-15,-1 24 16,-23 0-16,0 47 16,0 24-16,0-48 15,0 47 1,0 142 62,0-24-78,0 24 16,0-24-16,0 0 15,0 0-15,24 0 16,-1 24-16,-23-48 15,0 24-15,24-23 16,-24-24-16,0-24 16,0 24-16,23-23 15,-23-48 95</inkml:trace>
  <inkml:trace contextRef="#ctx0" brushRef="#br0" timeOffset="83568.11">29986 3504 0,'0'-24'0,"0"1"16,47-1-16,0 24 15,0-23 1,-23 23-1,-1 0-15,1 0 32,23 0-17,-47 23 1,0 24 0,0-23 15,-47-24-31,23 23 15,1-23-15,-24 0 16,23 47-16</inkml:trace>
  <inkml:trace contextRef="#ctx0" brushRef="#br0" timeOffset="84231.56">29704 3175 0,'23'0'32,"95"0"-32,-94 0 15,46 0-15,-46 0 16,-1 0-16,24 0 15,-23-24-15</inkml:trace>
  <inkml:trace contextRef="#ctx0" brushRef="#br0" timeOffset="84966.83">30339 2987 0,'0'94'47,"0"-24"-47,0 24 16,0 0-16,47 0 15,-24 47-15,1 24 16,-1-47-16,-23 23 15,0-24-15,24-46 16,-24-48 0,0 1-16,0 0 15,0-72 63</inkml:trace>
  <inkml:trace contextRef="#ctx0" brushRef="#br0" timeOffset="85415.16">30386 3480 0,'0'-23'31,"23"23"-15,24 0-1,-23 0-15,23 0 16,0 0-1,-23 0 1,-1 0 47,-46 0-32,-24 23-31,23-23 15,1 0-15,-1 0 16</inkml:trace>
  <inkml:trace contextRef="#ctx0" brushRef="#br0" timeOffset="86263.31">30715 3386 0,'-23'47'47,"23"-23"-31,0-1-16,0 1 15,0-1-15,0 1 31,23-24-15,24 0-16,-23 0 16,-1-94-1,-23 23-15,47 48 16,-47 46 93,0 1-93,47 23-16,-23-24 16,23 1-16,23-1 15,-46-23-15,23 0 16,0 0-16,-23 0 15,-1 0-15,-23-70 16,0-24-16,0-24 16,0 1-16,0 70 15,-23-71-15,-1 71 16,24 0-16,-23 23 16,-1 48 46,24 70-46,0-23-16,0-1 15,0-23-15,24 47 16,23-23-16,-47-24 16,0 23-1,23-46-15,1 23 16</inkml:trace>
  <inkml:trace contextRef="#ctx0" brushRef="#br0" timeOffset="86545.9">31233 3363 0,'117'0'47,"-93"0"-47,46 0 15,-46 0-15,46 0 16,-46 0-16,-1 0 31,1 0 1</inkml:trace>
  <inkml:trace contextRef="#ctx0" brushRef="#br0" timeOffset="88151.75">31985 3151 0,'0'-47'15,"0"24"-15,0-24 16,0 23 0,-47 1-1,24 23-15,-24 0 16,23 0-16,1 0 16,-24 23-16,47 48 15,-24-24-15,24 23 16,0 1-1,0-1-15,0-46 16,0 23-16,0 0 16,24-47-1,46 0-15,-46 0 16,23 0-16,-24-24 16,-23-70-16,0 24 15,0 46-15,0-23 16,0 118 46,0-1-62,0 24 16,0 0-16,24-70 16,-24 47-16,0-1 15,0-46-15,0 23 16,0-24-16,0 1 31,0-1-31,-24 1 16,1-24 15,-1 0 16,1 0-32,23-47-15,0 0 16,0 0-16,0 23 16,0 1-16,47-48 15,0 47-15,0-23 16,-24 47-16,1-23 16,-1 23-1,1 0-15,-1 0 16,1-24-16,-1 24 15,1-23 1,-24-1 0,0-23-16,0 24 15,0-24-15,0 0 16,0-24-16,-24 24 16,1 24-1,-1 23-15,1 0 16,-1 0-16,-23 0 15,24 0-15,-1 23 16,24 48-16,0-1 16,0-23-1,0 24-15,0-24 16,0-24 0,24-23-16,-1 24 15,24-24 1,-47-24-16,24 1 15,-24-48-15,23 1 16,-23-1-16,0 24 16,0 0-16,0 24 31,0 46 16,47 71-32,-23-47-15,-24 24 16,23-48-16,24 1 16,24-24 31,-48-94-47,1-24 15,-24 1-15,0 23 16,0-1-16,0 1 15,0 24 1,-24-24-16,1 47 16,23 23-1,0 48 63,0 70-78,0-47 16,0 23-16,0 24 16,0-23-16,23 47 15,25-24-15,-48-24 16,23-23-16,1 24 16,-24-48-16,23 24 15,-23-23 1</inkml:trace>
  <inkml:trace contextRef="#ctx0" brushRef="#br0" timeOffset="88455.23">32361 3010 0,'0'-23'16,"48"23"-16,-48 23 15,23 1-15,24-1 16,-23-23 0,-1 24-16,48-24 15,-48 0 1,1 0 15</inkml:trace>
  <inkml:trace contextRef="#ctx0" brushRef="#br0" timeOffset="89041.29">32620 3151 0,'47'0'16,"-23"0"0,-1 0-1,1 0 1,-1 0-16,1-47 15,-24 0 1,0 0-16,0 0 16,0 23-1,0 1 1,0-1 0,-24 24-1,1 0-15,-24 0 16,23 0-16,-23 0 31,47 24-31,0 23 16,0-23-16,0 23 15,0-24-15,0 24 16,0 0-16,0 24 16,0-48-16,24 48 15,-24-48-15,47 24 16,-24-23-1,24-24-15,-23 0 16,23 0 0,-24 0-1,-23-24-15,24-46 16,-24-1-16</inkml:trace>
  <inkml:trace contextRef="#ctx0" brushRef="#br0" timeOffset="93535.88">18015 14040 0,'-94'-47'15,"71"47"-15,-1 0 16,1 0-16,-24 0 16,-1 0-1,25 0-15,-1 0 16,-70 24-16,0 70 16,-23 0-16,-1 23 15,48 1-15,-72 23 16,95-94-16,24 24 15,-24-1-15,23-46 16,24-1-16,0 1 16,0-1-1,0 1-15,0-1 16,0 1-16,0-1 16,0 24-16,0 1 15,24-25-15,23 24 16,-24-23-16,71 23 15,-23-24-15,0 1 16,23-24-16,0 0 16,-24 0-16,1 0 15,-24 0-15,23 0 16,-46 0-16,47 0 16,-1-24-1,1-23-15,-1 0 16,-23 0-16,-23 24 15,46-25-15,-70 1 16,24 24 0,-24-24-16,23 23 15,-23-23-15,0 24 16,0-48-16,0 24 16,0 0-16,0-23 15,0 46-15,0-46 16,0-25-16,0 25 15,-47 23-15,24-47 16,-48 0-16,48 70 16,23-23-16,-24 0 15,24 24-15,-23-1 16</inkml:trace>
  <inkml:trace contextRef="#ctx0" brushRef="#br0" timeOffset="95024.19">15663 10630 0,'-47'-23'16,"24"-1"-1,-1 24-15,-23 0 16,-23 0 0,-1 0-1,48 0 1,-1 0-16,1 0 16,-24 0-1,23 24 1,-23-24-1,23 47 1,24-24 0,-23 1-1,23-1-15,0 48 16,0-24 0,0 0-16,0-24 15,0 24 1,0 0-1,23 0-15,1 0 16,-1-23-16,48 46 16,-24-22-1,0-1 1,-23-47-16,-1 23 16,48 1-16,-48-24 15,24 0 1,0 0-1,-23 0 1,-1 0 0,24-24-16,-23 1 15,23-1-15,-24 1 16,1-1-16,-24 0 16,0-46-16,0 23 15,0 23 1,0-23-16,0 24 15,0-24 1,0 0-16,0 0 16,0 23-16,0-23 15,0 0-15,-24 47 16,24-47-16,-23 24 16,-1-1-1,1 1 1,23-1-1,-24 24 17,-23 0-17,24 0-15</inkml:trace>
  <inkml:trace contextRef="#ctx0" brushRef="#br0" timeOffset="100151.97">18368 8960 0,'0'-47'63,"0"24"-47,0-48-16,0 48 15,0-24-15,0 23 16,0-23-16,0 0 15,0 0 1,0 23-16,23-46 16,-23 46-1,0 1 1,0-1 0,0 1-1,0-1-15,0 1 16,0-1-16,0 1 15,0-24 1,0 23 0,0 1-16,0-1 15,0 1-15,0-1 16,0 1 0,0-1-16,0 1 31,0-1-31,0 0 15,0 1 1,0-1-16,0 1 16,0-1 15,0-23 16</inkml:trace>
  <inkml:trace contextRef="#ctx0" brushRef="#br0" timeOffset="100695.39">18415 7690 0,'0'-23'16,"-24"23"15,1 0-31,-1 0 16,1 23-16,-1 1 15,-23 23-15,24-24 16,23 1 0,-47-1-16,23-23 46</inkml:trace>
  <inkml:trace contextRef="#ctx0" brushRef="#br0" timeOffset="101055.69">18415 7690 0,'0'-23'15,"71"93"32,-71-46-47,23 23 16,1 0-16,-24 0 15,23-47 1,1 47 0</inkml:trace>
  <inkml:trace contextRef="#ctx0" brushRef="#br0" timeOffset="103848.23">15804 6608 0,'306'-47'63,"-24"0"-63,-23-23 15,47 23-15,-71-24 16,-23 1-16,-71 23 15,23 23-15,-46 1 16,-24 23-16,0-24 16,47 24-1,-47 0-15,47 0 0,24 0 16,0 0-16,46 0 16,1 0-16,-24 0 15,71 0-15,-47 0 16,93-71-16,-22 1 15,-1 70-15,-24-47 16,-46 0 0,47 23-16,-47 1 15,23-1-15,-24-23 16,-46 24-16,70-1 16,-141 24-16,24-23 15,-24 23-15,24 0 16,-48 0-16,1 0 15,-48 0-15,71 0 16,0 0-16,24 0 16,23 0-16,24 0 15,-48 0-15,48 0 16,-71 0-16,0 0 16,0 0-16,0 0 15,47 0-15,-23 0 16,-1 0-16,48 0 15,23 0-15,47 0 16,-46 0-16,-72 0 16,48 0-16,-24 0 15,24 0-15,-71 0 16,70 47-16,48-24 16,-24 1-16,0-1 15,24 1 1,-95-1-16,1 1 15,-47-24-15,-1 0 16,-46 0-16,23 0 16,0 23-16,23 24 15,1-47-15,46 24 16,1 23-16,0 0 16,-48-24-16,1 1 15,-1 23-15,-46-23 16,46 23-1,-23 0-15,24 0 16,94 47-16,-24-24 16,0 24-16,-24 0 15,-23-23-15,-70-47 16,0 23-16,-1-47 16,-23 23-1,24 1 1,-1-1-16,1 1 15,-24-1 1,0 1-16,0 23 16,0-24-1,0 24 1,0 0-16,0-23 16,0 23-16,0 0 15,0 0-15,0 23 16,-24-22-16,-23 22 15,24-23-15,-25 0 16,25 24-16,-24-24 16,-71 0-16,48 23 15,46-70-15,-46 47 16,-1-23-16,24-1 16,0 1-16,-47-1 15,23 1-15,-46-1 16,-1 25-16,1-25 15,-24 24-15,-48 0 16,48-47-16,-211 47 16,163-47-1,-22 24-15,-1 23 16,24-47-16,0 23 16,-24-23-16,47 0 15,-23 0-15,47 24 16,24-24-1,-72 23-15,48 24 0,47-23 16,-47-1-16,-23-23 16,46 0-1,-23 0-15,70 47 16,-46-23-16,-24-24 16,23 0-16,-47 0 15,48 0-15,-24 0 16,-48 0-16,72 0 15,-48 0-15,1 0 16,-1 0-16,24 0 16,47 0-16,-24 0 15,1 0-15,46 0 16,-47 0-16,24 23 16,-47-23-16,-47 0 15,47 0-15,-94 0 16,70 0-16,-70 0 15,47 0-15,0 0 16,0 0-16,23 0 16,0 0-16,24 0 15,-23 0-15,22 0 16,1 0-16,-23 0 16,-24 0-16,-1 0 15,119 0 1,-71 0-16,0 0 15,-24-23-15,0-1 16,48 1-16,-71-1 16,47-46-16,23 46 15,24 1-15,-24-48 16,24 71-16,0-23 16,-70-71-16,46 47 15,0-24-15,24 0 16,0 48-16,24-1 15,-24-46-15,-48-24 16,72 47-16,-48 0 16,71 0-16,-23 0 15,23 0-15,0 0 16,0 23-16,23 1 31,-23-48-31,24 71 16,23-24-16,0-23 15,-48 0-15,25 24 16,-1-24 0,24 23-16,-47-23 31,47 24-31,-23-1 16,23 1-1,0-1-15,0-23 31,0 0-31,23 24 16,1-24-16,23 0 16,-24 23-16,25-23 15,-25 23 1,48 1-16,-71-1 16,47 24-16,0-23 15,0-1-15,-24 24 16,48 0-16,-1-23 15,-46-1-15,46 24 16,-23-47-16,48 0 16,-25 47-1,-46-47-15,-1 47 16,1 0 0</inkml:trace>
  <inkml:trace contextRef="#ctx0" brushRef="#br0" timeOffset="115447.63">2117 5432 0,'23'-23'47,"212"23"-47,-23 0 16,-47 0-16,70-71 16,-118 71-16,48-23 15,-47-1-15,46 1 16,-70 23-16,47-47 15,24 47-15,0 0 16,-48 0-16,1 0 16,23 0-16,-94 0 15,47 0-15,0 0 16,-23 0-16,23 0 16,-24 0-16,24-24 15,1 24-15,46 0 16,-47 0-16,23 0 15,48 0-15,-24 0 16,-47 0-16,24 0 16,-24 0-16,0 0 15,47 0-15,-47 0 16,71 0-16,-48 0 16,-23 0-16,47 0 15,-46 0-15,-1 0 16,-24 0-16,1 0 15,-1 0 1,1 0-16,-1 0 16,1 0-16,23 0 15,0 0-15,0 0 16,0 0-16,-23 0 16,-24 0-16,23 0 15,1 0-15,-24 0 16,0 0-16,47 0 15,-23 0-15,46 0 16,1 0-16,-24 0 16,47 0-16,-47 0 15,0 0-15,-23 0 16,-1 0-16,24 0 16,0 0-16,1 0 15,69 0-15,1 0 16,-24 0-16,47 0 15,-47 0-15,-23 0 16,23 0-16,0 0 16,0 0-16,-23 0 15,46 0-15,1 0 16,-24 0-16,-47 0 16,24 0-1,-71 0-15,-24 0 16,48 0 31,23-23-32,-24 23-15,48 0 16,-47 0-16,23 0 16,-47 0-16,-24 0 15,1-24 1,23 24 62,-24 0-47</inkml:trace>
  <inkml:trace contextRef="#ctx0" brushRef="#br0" timeOffset="116391.18">12089 4797 0,'47'95'63,"47"-48"-48,-24 0-15,24 23 16,-47-23-16,0 0 16,-23-47-16,-1 24 15,1-1 1,-1 1 171,-46-24-155,-24 47-17,23-47 1,-23 0-16,0 23 15,24 1-15,-24-1 16,23 1 0</inkml:trace>
  <inkml:trace contextRef="#ctx0" brushRef="#br0" timeOffset="118144.85">2117 5950 0,'94'0'47,"259"0"-47,-165 0 15,23 0-15,-23 0 16,1 0-16,-1 0 16,-24-24-16,1 1 15,-24 23-15,24 0 16,-1-47-16,1 47 16,0-24-16,-48 24 15,24 0-15,-47 0 16,95 0-16,-25 0 15,24 0-15,-47 0 16,48 0-16,-48 0 16,47 0-16,-47 0 15,0 0-15,-23 0 16,46 0-16,-46 0 16,23 0-1,-23 0-15,46 0 16,-46 0-16,23 0 15,-47 0-15,94 0 16,-94 0-16,47 0 16,-23 0-16,47 0 15,-48 0-15,24 0 16,-23 0-16,-24 0 16,0 0-16,-23 0 15,-1 0-15,-23 0 16,24 0-16,-1 0 15,1 0-15,23 0 16,24 0-16,-1 0 16,1 0-1,70 0-15,-24 0 0,-22 0 16,-1 0-16,0 0 16,-24 0-16,-23 0 15,48 0-15,-48 0 16,70 0-16,-46 0 15,-1 0-15,1 0 16,-24 0 0,0 0-16,-23 0 15,-1 0-15,1 0 16,-1 0-16,1 0 16,23 0-16,0 0 15,-23 0-15,-48 0 16,1-23-16,23 23 15,0 0-15,0 0 16,0-24-16,23 24 16,-23 0-16,-47-23 15,24 23-15,0 0 16</inkml:trace>
  <inkml:trace contextRef="#ctx0" brushRef="#br0" timeOffset="120639.45">2728 5715 0,'-23'0'62,"-1"0"-46,-23 0 0,24 0-1,-1 0-15,1 0 16,-1 23-1,-23 1 1,0-1 0,47 1-16,-24-1 15,-23-23-15,0 47 16,24-47 0,-24 24-16,47-1 15,-47-23 1,23 0-1,24 24-15,-23-1 16,-1-23-16,-23 24 16,0-1 15,0 1-15,24-24 15,-1 23 109,24 1-124,24-1-16,23 1 16,0-24-1,23 47-15,48 0 0,-48-23 16,1-24-16,-24 23 16,23-23-16,1 0 15,-24 24-15,0-24 16,-23 0-1,-1 0 1,1 0 15</inkml:trace>
  <inkml:trace contextRef="#ctx0" brushRef="#br0" timeOffset="135518.73">16251 6420 0,'24'-23'15,"-24"-1"-15,0 1 16,0-48-16,-47 24 15,-47-23-15,47 22 16,0 1-16,-47 0 16,70 24-16,-23-1 15,-24 1-15,1-24 16,46 47-16,-70 0 16,47 0-16,24 0 15,-24 0-15,0 0 16,23 0-16,-23 0 15,24 0-15,-24 23 16,-24 1 0,47-1-16,1 1 15,-1 23 1,1-47 0,23 47-16,-24 0 15,24 24 1,-47-24-16,47-24 15,0 48 1,0-24-16,0 0 16,0-24-16,0 24 15,0-23-15,0 46 16,0-46-16,0 23 16,0 23-16,0-46 15,24 47-15,-24-48 16,47 24-16,-24 0 15,-23 0-15,24-23 16,-1 23-16,25-24 16,-25 1-16,24 46 15,0-46 1,-23 23-16,-1-47 16,24 47-16,0-24 15,-23 1-15,46-1 16,-23-23-16,24 0 15,-48 0-15,24 0 16,-23 0-16,23 0 16,0 0-16,0 0 15,0 0 1,0 0 0,0 0-16,24-23 15,-48 23-15,1 0 16,23-24-1,-24 1 1,24-24 0,-23-24-16,-1 1 15,1 46 1,-24-23-16,0-23 16,0 23-16,0 0 15,0 0-15,0-24 16,0 24-16,0-24 15,0 1-15,0 23 16,0 23-16,0-46 16,-47 23-16,47 0 15,-24 0 1,1 0-16,-1 23 16,-23-23-16,24 24 15,-1 23 32,-70 0-31,24 0-1,-48 0 1</inkml:trace>
  <inkml:trace contextRef="#ctx0" brushRef="#br0" timeOffset="136617.94">15687 6209 0,'0'-24'187,"-24"-70"-187,-23 70 16,0 1-16,-23-1 16,46 24-1,-23 0 16,24 0-31,-24 0 32,23 24-17,1-1 1,-1 1-16,24-1 16,-23 25-16,-1-25 15,24 1-15,0 46 16,-47-23-1,47-23-15,0 23 32,0-24-32,0 24 15,0-23 1,23 46 0,25-23-1,-25-23 1,-23-1-16,24-23 15,23 0-15,0 0 32,-24 0-32,1 0 15,23 0-15,-24-23 16,24 23-16,-23 0 16,-24-24-1</inkml:trace>
  <inkml:trace contextRef="#ctx0" brushRef="#br0" timeOffset="137618.26">15499 7008 0,'23'0'16,"48"0"0,-48 0-1,1-23-15,-24-1 16,0-46 0,23 46-16,1 1 15,-24-24 1,0 23-1,0-23 1,0 94 172,-24-23-173,24-1-15,0 1 16,0-1-1,0 1 1,0-1 0,0 1-16,24 23 47,-24-24-47,23 24 15,1-47-15,-1 47 16,-23-23-1,24-1 32,-1-23-47,1 0 47,-1 0-31</inkml:trace>
  <inkml:trace contextRef="#ctx0" brushRef="#br0" timeOffset="138471.94">15616 6938 0,'47'0'109,"71"0"-109,-71 0 16,-24-24-1,25 24-15,-25 0 16</inkml:trace>
  <inkml:trace contextRef="#ctx0" brushRef="#br0" timeOffset="156318.57">19144 10701 0,'-23'0'78,"23"-24"-78,0 1 16,0-24-16,0 23 16,0-23-16,0 23 15,0-23-15,0 24 16,0-24 0,0 23-1,0 1 1,0-1-1,0 1 126,0-1-110,0 1-31,0-1 16,0 1-16,0-1 16,0 1-16,0-1 15,0 1 1,0-1 15</inkml:trace>
  <inkml:trace contextRef="#ctx0" brushRef="#br0" timeOffset="156895.06">19121 10089 0,'-47'24'125,"47"46"-109,-24-70 15</inkml:trace>
  <inkml:trace contextRef="#ctx0" brushRef="#br0" timeOffset="157391.46">19144 10066 0,'0'-24'109,"24"71"-109,-1 0 16,1 0 15</inkml:trace>
  <inkml:trace contextRef="#ctx0" brushRef="#br0" timeOffset="159039.1">16228 10748 0,'0'-24'32,"23"1"-32,95-1 15,23 1-15,47-48 16,-23 47-16,46-23 15,-22 47-15,-48-23 16,-71 23-16,-46 0 16,-1 0-1,1 0-15,-1 0 16,1 0 0,-1 0-16</inkml:trace>
  <inkml:trace contextRef="#ctx0" brushRef="#br0" timeOffset="159558.99">17357 10230 0,'23'71'47,"118"23"-32,0-47-15,-23 23 16,-47-46-16,23-1 16,-141 25 93,47-25-109,-24 1 16,1-1-1,-1-23-15,24 47 16,0-23 0</inkml:trace>
  <inkml:trace contextRef="#ctx0" brushRef="#br0" timeOffset="160247.69">17898 12394 0,'0'-94'47,"0"23"-47,0-23 15,0 24-15,0-1 16,0 1-16,0 23 16,0 23-16,-24-23 15,24 23-15,0-23 16,-23 24-16,23-24 16,0 0-16,0 0 15,0 0-15,-47-24 16,23 24-16,24 24 15,0-1-15,0 1 16,0-1 0</inkml:trace>
  <inkml:trace contextRef="#ctx0" brushRef="#br0" timeOffset="161232.46">17898 10489 0,'-24'0'0,"24"-24"16,-47 1-16,24 23 15,-1 0 1,0 0-16,-23 0 16,0 0-1,0 0 1,24 0-16,-1 0 15,-23 23-15,24 1 16,-24-1-16,47 1 16,-24-1-1,24 1-15,0 23 16,0-23 0,0 23-16,0-24 15,0 1-15,0 23 16,24 0-16,-1 0 15,24 0-15,-47-24 16,47 1-16,-23 23 16,-1-47-16,24 23 15,-23-23 1,23 0 0,-24 0-1,25 0 1,-1 0-16,0 0 15,-24 0-15,24-70 16,-23 23-16,-1 23 16,-23 1-16,0-24 15,0 23 1,0-23 0,0 24-1,0-24-15,0 23 16,0 1-1,-23-1-15,-1 1 32,1 46 61</inkml:trace>
  <inkml:trace contextRef="#ctx0" brushRef="#br0" timeOffset="162095.1">17827 10724 0,'0'24'31,"24"-1"-31,23 24 16,23 0-16,1-23 15,-1-1-15,-23 1 16,47-1-16,-70-23 16,46 0-1,-46 0-15,-1 0 31,1 0-31,0 0 16,-1 0 15,24 0 1,-23 0-1,-24-23-16,0-1-15,0 1 16,0-1-16,0 1 16,0-24-1,0 23-15,0-23 0,0 24 16,0-24-16,0 0 16,0-1-16,0 25 15,-24-24-15,24 23 16,0-23-16,0 24 15,-23-24-15,23 23 16,0 1 0,-24-1-16,24 1 15,-23-1 1,23 1 0</inkml:trace>
  <inkml:trace contextRef="#ctx0" brushRef="#br0" timeOffset="164295.37">19991 10748 0,'23'-24'16,"1"1"-1,-24-1 1,23 24-16,-23-23 15,0-1 1,0 1-16,0-1 16,0 0-1,24-46 1,-1 23 0,-23 0-16,0 0 15,0 23 1,0-23-16,0 24 15,24-1-15,-24 1 16,0-1-16,0 1 16,0-1-1,0 1 1,0-1 0,0-23-1,23 24 1,-23-1 31</inkml:trace>
  <inkml:trace contextRef="#ctx0" brushRef="#br0" timeOffset="166694.79">20061 10959 0,'71'0'62,"70"0"-62,-47 0 16,24 0-16,23 0 15,-47 0-15,-47 0 16,-24 0-16,1 0 16,46 0-1,-46 0 17,23 0-17,-23 0 1,23 0-16,-24 0 15,24 0 1,24 0 0,-48 0-16,71-47 15,-70 47-15,23 0 16,-24-23-16,24 23 16,-23 0-16,-1 0 15,1 0-15,-1 0 16,24 0-1,-23 0-15,0 0 16,-1 0-16,1 0 16,-1 0-16,24 0 15,-23 0 1,-1 0 0,1 0-16,-1 0 31,24-24-16,-23 24 1,23 0 0,-24 0-1,1 0 1,23-23 0,-24 23 30,1 0-46,-1 0 16,-23-24 218,0 1-77,0-1-157,24 1 31,-24-1-31,0 1 16,0-1-16,23 24 15,-23-47 1,0 24-16,0-25 31,0 25-15,0-1 15,0 1 16,0-1 0,0 1 0,0-1-32,0 1 16,0-1 16,0 1 0,0-1-31,0 1-1,0-1-15,0 1 32,0-1-32,0 1 31,0-1 16,0 1-32,0-1 1,0 1 0,0-1-1,0 1 1,0-1 0,0 1-16,0-1 15,0 1 1,0-1-16,-23 0 47</inkml:trace>
  <inkml:trace contextRef="#ctx0" brushRef="#br0" timeOffset="167359.76">22154 10771 0,'0'24'32,"47"23"-17,118 0-15,0-24 16,46 1-16,-46-24 15,0 0-15,-48 0 16,-46 0-16,-24 0 16,0 0-16,-24 0 15,1-24-15,-1 1 16,1-24-16,23 23 16,0 1-16,-23-1 15,46-23-15,-46 0 31,23 24-31,-24-1 16,-23 1 0,24 23-16,-24-24 15,0 0-15,0 1 16,0-1 0,0 1-1</inkml:trace>
  <inkml:trace contextRef="#ctx0" brushRef="#br0" timeOffset="178207.31">22343 6726 0,'0'-24'0,"-24"-23"16,1 24-1,-1 23-15,-23-24 16,0 24 0,23 0-16,1 0 15,-1 0-15,1 0 16,-24 0-1,0 0 1,0 0-16,23 0 16,-23 0-16,24 0 15,-1 0-15,-23 0 16,24 0 0,-1 0-16,1 24 15,-1-24-15,24 23 16,-23 1-16,-24-1 15,23 24 1,24-23-16,-24 0 16,1 46-16,23-46 15,0-1-15,-47 24 16,47-23 0,0-1-16,0 1 15,0-1 16,0 1-31,0-1 16,0 1-16,0-1 16,0 1-16,23-1 15,-23 1 1,24-1-16,-1 24 16,1-23-1,0-24-15,-24 23 16,47 1-16,-24-1 15,24-23-15,-23 0 16,-1 0-16,1 24 16,23-24-1,-24 0-15,1 0 16,-1 0-16,24 0 16,-23 0-1,-1 0 1,1 0-16,-1 0 15,24 0-15,24 0 16,-48-24 0,25 1-16,-25 23 15,1-24 1,-1 1-16,1-24 31,-24 23-15,23 24-16,-23-23 15,0-1-15,0 1 16,0-1-16,0 1 16,0-24-16,0 0 15,0 23 1,0-23-16,0 24 16,0-1-16,0-23 15,0 0-15,-23 47 16,23-47-16,0 23 15,-24 24 1,24-47-16,-23 47 16,-1 0 46</inkml:trace>
  <inkml:trace contextRef="#ctx0" brushRef="#br0" timeOffset="178951.91">21919 6749 0,'0'-23'0,"-23"-1"16,-24-23-16,23 0 15,1 0-15,-24 0 16,23 0-16,-23-23 16,-47-48-16,23 48 15,-46-48 1,23 0-16,0 1 15,-24-24-15,48 0 16,-25-1-16,25 1 16,23 71-16,-47-48 15,-24-23-15,71 47 16,0 0-16,24 23 16,-71-46-16,70 70 15,-23-47-15,47 23 16,-47-23-16,23 47 15,1 23-15,-1 1 16,1-48-16,23 24 16,-24 24-1,24-1-15</inkml:trace>
  <inkml:trace contextRef="#ctx0" brushRef="#br0" timeOffset="181391.73">19332 3598 0,'47'0'47,"71"0"-31,-24 0-16,0 0 15,-23 0-15,23 0 16,-47 0-1,0-24-15,0 24 0,-24 0 16</inkml:trace>
  <inkml:trace contextRef="#ctx0" brushRef="#br0" timeOffset="182191.84">19709 3222 0,'-24'0'62,"24"47"-62,0 23 16,0-23-16,0 0 15,0 0-15,0-23 16,0 23-16,0-24 16,0 48-16,-24-24 31,1-23-31,23 23 31,0-24 16,0 1-16,0-1-31,0 1 47</inkml:trace>
  <inkml:trace contextRef="#ctx0" brushRef="#br0" timeOffset="193447.24">29069 7008 0,'0'-47'109,"-47"0"-109,47 24 16,-47-48-16,23 24 15,1 23-15,-1-23 16,1-23-16,-1 70 15,1-24 1,-1 24 0,1 0-1,-1 0 1,-23 0 0,24 0 15,-48 0-31,71 24 31,-23-1-15,-1 24-1,24-23-15,0-1 16,0 1-16,0 0 16,-24 23-16,24-24 15,0 24 1,0-23-1,0-1 1,24 24-16,0 0 16,-1-23-1,1-1 1,-1 1-16,1-24 16,46 23-1,-46 1-15,23-24 16,0 0-16,0 23 15,-24-23-15,24 0 16,-23 0-16,-1 0 47,1 0-31,-1-23-1</inkml:trace>
  <inkml:trace contextRef="#ctx0" brushRef="#br0" timeOffset="194007.23">28998 7432 0,'0'23'62,"0"1"-62,0 23 16,0-24-16,0 1 16,0 23-16,0-24 15,24-23 1,-24 24-16,0-1 15,0 1-15,0-1 16,0 1 0,0-1 15</inkml:trace>
  <inkml:trace contextRef="#ctx0" brushRef="#br0" timeOffset="194462.08">28975 7737 0,'0'-23'94,"23"23"-94,24 0 15,0 0-15,0 0 16,-23 0 0,23 0-16,-23 0 15,-1 0-15,1 0 16</inkml:trace>
  <inkml:trace contextRef="#ctx0" brushRef="#br0" timeOffset="194918.64">29328 7808 0,'23'23'47,"24"-23"-16,-23 0-31,-1 0 0,1 0 16,23 0-16,-24 0 31</inkml:trace>
  <inkml:trace contextRef="#ctx0" brushRef="#br0" timeOffset="195448.26">29422 7808 0,'0'23'141,"0"1"-141,0-1 16,0 1-16</inkml:trace>
  <inkml:trace contextRef="#ctx0" brushRef="#br0" timeOffset="195911.75">29610 7761 0,'23'47'78,"-23"-24"-78,0 1 16,0-1-16,24 1 16,-24-1-1</inkml:trace>
  <inkml:trace contextRef="#ctx0" brushRef="#br0" timeOffset="200703.53">15334 10724 0,'0'24'47,"0"23"-32,0 23-15,0-23 16,0 0-16,0 24 16,0-48-16,0 24 15,0-23-15,24-24 188,-24-24-173,0-23-15,23 24 16,1-1-16,23 1 31,-47-1-15,23 24 46,1 0-15,-24 24-31,0-1-16,0 1 16,0 23-16,0-24 15,23-23 1,-23 24-16,0-1 15,0 1-15,24-1 16,-24 1-16,0 0 16,23-1-1,-23 1 17,0-1-1</inkml:trace>
  <inkml:trace contextRef="#ctx0" brushRef="#br0" timeOffset="201183.62">15663 11242 0,'24'0'46,"-24"70"-46,0 1 16,23-24-16,-23 0 16,0-24-1,0 24-15,0-23 16,24 23 0,23 0-16,-47-24 15,23 1-15,-23-1 16,24 1-16,23-1 15,-47 1-15,47-1 16,-23-23 0,23 0-1,-24 0 17</inkml:trace>
  <inkml:trace contextRef="#ctx0" brushRef="#br0" timeOffset="201565.86">15804 11641 0,'71'0'62,"0"0"-46,-1 0-16,-23 0 15,47-47-15,-94 24 16,24 23 0</inkml:trace>
  <inkml:trace contextRef="#ctx0" brushRef="#br0" timeOffset="203128.22">28669 10230 0,'24'0'31,"-1"47"-15,-23 24-16,24-1 15,-1 1-15,-23-24 16,24 0-16,-24-23 16,23 23-1,-23 0-15,24 23 16,-24-46-1,0-1 1,0 1 15,23-71 141,1 0-156,-24 0-16,23 47 15,1-24-15,23-70 16,-24 94-16,1 0 16,-1-24-1,24 24 48,-23 24-63,-1 0 15,-23 23-15,24 0 16,-1 0-16,-23-24 16,24 48-16,-24-1 15,0-46-15,0 23 16,0-24-16,24-23 16,-24 24-16,23 23 78</inkml:trace>
  <inkml:trace contextRef="#ctx0" brushRef="#br0" timeOffset="203766.97">29492 11477 0,'24'-94'16,"-24"23"-16,0 1 16,0 22-16,0-46 15,0 24-15,0 23 16,0 0-16,0 23 16,0 1-16,0-1 93,-24 24-77,24 24-16,0 46 16,0-46-1,0 46-15,0-23 16,0 0-16,0 24 15,0-47-15,0-1 16,47 24-16,-23 0 16,-1-47-1,1 24-15,23 23 16,-24-24 0</inkml:trace>
  <inkml:trace contextRef="#ctx0" brushRef="#br0" timeOffset="204151.44">29539 11406 0,'0'-23'47,"47"23"-32,24 0 1,-48 0-1,24 0-15</inkml:trace>
  <inkml:trace contextRef="#ctx0" brushRef="#br0" timeOffset="204511.61">29869 11383 0,'23'0'32,"24"0"-1,-23 0-31,-1 0 16,1 0-16,23 0 15,-24 0 1,1 0-16,-1 0 15,1 0-15,-24-24 16</inkml:trace>
  <inkml:trace contextRef="#ctx0" brushRef="#br0" timeOffset="204952.23">29986 11242 0,'0'70'63,"0"-46"-47,0 46-16,0-23 15,24 0-15,-24-23 16,0-1-1,23-23-15,1 0 110</inkml:trace>
  <inkml:trace contextRef="#ctx0" brushRef="#br0" timeOffset="205342.13">30527 11053 0,'24'47'62,"-24"47"-62,0-46 16,0-1-16,23 23 16,24 1-16,-47-24 15,0-24-15,0 1 16,24-1-16,-1 1 16,1-24 30</inkml:trace>
  <inkml:trace contextRef="#ctx0" brushRef="#br0" timeOffset="-87753.25">1176 6820 0,'23'-23'16,"1"23"-1,23 0-15,0 0 16,24 0-16,23 0 16,-24 0-1,1 0-15,-24 0 16,47 0-16,0 0 16,71 0-16,-24 0 15,23 0-15,1 0 16,0 0-16,-24 0 15,23 0-15,-46 0 16,47 0-16,-24 0 16,-71 0-16,24 0 15,0 0-15,0 0 16,1 0-16,-1 0 16,0 0-16,47 0 15,-47 0-15,0 0 16,-24 0-16,48 0 15,-47 0-15,-24 0 16,47 0-16,70 0 16,-70 0-16,1 0 15,22 0-15,1 0 16,-1 0-16,-23 0 16,-23 0-16,-1 0 15,1 0-15,0 0 16,-24 0-16,23 0 15,24 0-15,-47 0 16,24 0 0,23 0-16,0 0 15,47 0-15,-23 0 16,-71 0-16,47 0 16,-24 0-16,1 0 15,23 0-15,24-24 16,-48 24-16,24-24 15,71 24-15,-48 0 16,1 0-16,47 0 16,-1 0-16,-46 0 15,47 0-15,-71 0 16,70-23-16,-93 23 16,70-24-16,-24 24 15,25 0-15,-48-23 16,23 23-16,1-24 15,-1 24-15,25 0 16,-48 0-16,23 0 16,-23 0-16,0 0 15,0 0-15,24-23 16,-47-1-16,-1 24 16,24 0-16,-23-23 15,23 23 1,-24 0-16,1 0 15,23 0-15,0 0 16,-23 0-16,23 0 16,0 0-16,-24 0 15,1 0-15,-1-24 16,25 24-16,-1 0 16,23-47-16,-46 47 15,23 0-15,-24 0 16,24 0-16,-23 0 15,0 0-15,-1 0 16,24 0-16,0 0 16,0 0-16,-23 0 15,23 0-15,-23 0 16,-1 0-16,-23 0 16,0 0-16,-23 0 15,46 0-15,1 0 16,46 0-16,-23 0 15,48 0-15,22 0 16,-46 0-16,-24 0 16,0 0-1,-23 0-15,-1 24 16,1-24-16,-1 0 16,1 23-16,-24-23 15,0 24 1,-24-24-16,1 23 31,-1-23-15,1 0-1,-1 24-15,48-1 16,-71 1-16,47-1 16,0 48-16,0-24 15,0-23-15,0 70 16,-23-24-1,23-23-15,-47-23 32,0-1-17,0 24 1,0 0 0,0-23-16,0-1 15,0 24-15,0 0 16,0 0-1,0-23-15,0 23 16,0-23 0,0 23-1,0-24 1,-24-23-16,1 71 16,-1-48-16,1 24 15,-1-47-15,1 47 16,-1-23-16,-23-1 15,47 1-15,-47-1 16,23 1-16,1-24 16,-24 23-16,0-23 15,23 47-15,1-47 16,-24 24-16,0-1 16,23 1-16,-23-24 15,0 23-15,-23-23 16,-24 24-16,-1 23 15,-22-23-15,-24-24 16,0 23-16,47 1 16,-118 23-16,94-47 15,24 23-15,-47 1 16,24-24-16,-25 0 16,25 0-16,-48 0 15,48 0 1,-24 0-16,-1 0 15,1 0-15,47 0 16,0 0-16,-47 0 16,47 0-16,-24 0 15,-46 0-15,70 0 16,-71 0-16,47 0 16,-70 0-16,24 0 15,-24 0-15,70 0 16,-70 0-16,23 0 15,-23 0-15,47 0 16,23 0-16,1 0 16,-71 0-16,70 0 15,24 0-15,-24 0 16,-23 0-16,47-24 16,0 24-16,-71-23 15,24-1-15,47 24 16,-23-23-16,-24-24 15,-24 47-15,71 0 16,0 0-16,0 0 16,-47 0-16,70 0 15,-23 0 1,23 0-16,1 0 16,-24 0-16,0-24 15,0 24-15,0 0 16,-48 0-16,48 0 15,-47 0-15,47-23 16,0 23-16,0 0 16,0 0-16,-24-48 15,71 48-15,-94-23 16,47-1-16,-23 24 16,22 0-16,1 0 15,0 0-15,24 0 16,-142 0-1,118 0-15,-47 0 16,47 0-16,0 0 16,23 0-16,-23 0 15,47 0-15,-23-23 16,-1 23-16,0 0 16,24 0-16,-23 0 15,-24 0-15,23 0 16,-23 0-16,0 0 15,0 0 1,-24 0-16,71 0 16,-23 0-16,-1 0 15,1 0-15,-24 0 16,23 0-16,24 0 16,-47 0-16,23 0 15,1 0-15,-1 0 16,24 0-16,0 0 15,24 0-15,-24 0 16,-71-24-16,47 24 16,48-23-1,-48 23-15,24-24 16,-23 1-16,-1 23 16,1-47-16,-1 23 15,24 1-15,-23-1 16,-25-23-16,72 24 15,-48 23-15,48-47 16,-24 47-16,47-24 16,-47 1-16,47-1 15,-24 24-15,-23-47 16,0-23 0,24 46-1,23 0-15,-24 1 16,-23-24-16,24 23 15,-1-46 1,1 70-16,23-47 16,-24 47-1,24-24 1,-23 24-16,23-23 16,0-1-1,0 1 1,0-24-1,0 23-15,23 1 16,1 23 0,-1-24-16,1 24 15,23-23-15,0 23 16,0 0 0,0 0-16,-24-24 15,48 24-15,-1 0 16,1 0-16,23 0 15,0 0-15,-23 0 16,-1 0-16,1 0 16,-1 0-16,1 0 15,-48 0 1,1 0 15</inkml:trace>
  <inkml:trace contextRef="#ctx0" brushRef="#br0" timeOffset="-85977.29">2752 13405 0,'-24'-23'47,"24"-1"-31,0-23-16,0-23 16,0-24-16,-23-24 15,23 71-15,-47-71 16,47 71-16,0 0 15,-24 0 1,24 0-16,0 24 16,0-24-1,0 23 1,0-23-16,-23 0 16,23 0-1,0 23-15,0-23 16,0 24-16,-47-48 15,47 48 1,0-1 0,0 1-1,0-1-15,0 1 16,0-24 15,0 23-15,0 1-1,0-24 1,0 23 0,0-23-1,0 24 1,0-1 15,0 1-31,0-1 16,0-23-1,0 23 1,0 1 31,23-24 0,1 47-32,-24-24 1,23 24 0</inkml:trace>
  <inkml:trace contextRef="#ctx0" brushRef="#br0" timeOffset="-85466.43">2728 11618 0,'0'-24'62,"-23"24"-46,-24 0 0,0 47-16,23 0 15,-23-23-15,23 23 16,1-24-16,-1 1 15,1-1 1</inkml:trace>
  <inkml:trace contextRef="#ctx0" brushRef="#br0" timeOffset="-85011.38">2564 11618 0,'23'0'15,"1"0"64,23 0-64,-24 23-15,1 1 16,-1 46-16,1-23 15,-1-47-15,-23 24 16,24 23 0</inkml:trace>
  <inkml:trace contextRef="#ctx0" brushRef="#br0" timeOffset="-84274.41">823 11547 0,'24'0'32,"93"0"-17,-23 0-15,47 24 16,-70-24-1,70 23-15,-70-23 16,23 0-16,-24 0 0,-23 0 16,0 0-1,-23 0-15,23 0 16,-24 0-16,24 0 16,-23 0-1,0 0 1,-1 0-1,1 0 1</inkml:trace>
  <inkml:trace contextRef="#ctx0" brushRef="#br0" timeOffset="-83483.94">1811 11359 0,'47'47'47,"24"-23"-31,-1 46-16,-23-70 15,47 47-15,-70 0 16,23-47-1,-47 24 48,23-24 62,-23 23-109,-47 1-1,0-24 1,24 23-1,-24 1 17</inkml:trace>
  <inkml:trace contextRef="#ctx0" brushRef="#br0" timeOffset="-74594.61">3081 11242 0,'0'-24'47,"0"-23"-32,0 0-15,0-24 16,0 1-16,0 46 16,0-46-16,0-24 15,0 47 1,0-47-16,0-1 15,0 48-15,0-23 16,0-24-16,0 23 16,0 1-16,0 23 15,0-24-15,0 1 16,0 23-16,0-48 16,0 48-16,0-47 15,0 71-15,0-48 16,0 1-16,0 23 15,0 0-15,0-24 16,-24 1-16,24 46 16,0 0-16,0-23 15,0-23-15,0 23 16,0 0-16,0 23 16,0-23-16,0 0 15,0 0-15,0 0 16,0-23-16,0 23 15,0 23-15,0-23 16,0 23-16,0-46 16,0 46-16,0-23 15,0 24-15,0-1 16,0-23 0,0 24-1,0-1-15,0-23 16,0 0-1,0 24 1,0-1 0,0 1-1</inkml:trace>
  <inkml:trace contextRef="#ctx0" brushRef="#br0" timeOffset="-73954.61">3057 7925 0,'0'47'62,"0"-23"-46,-23-1-16,23 1 16,-47 23-16,23-23 31,1-1-31,23 24 0,0-23 15,-47-1 1,47 1-16,0-1 31,0 1-15,-24-24-16,24 23 16</inkml:trace>
  <inkml:trace contextRef="#ctx0" brushRef="#br0" timeOffset="-73515.29">2987 8043 0,'0'-24'32,"23"48"-17,1-24 1,-1 24-1,24 70-15,-23-71 0,23 24 16,-23 47-16,46-47 16,-23 0-16,-47-23 15,24-24-15,-24 23 16,23-23 46</inkml:trace>
</inkml:ink>
</file>

<file path=ppt/ink/ink34.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35.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36.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37.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38.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2-06T09:21:30.757"/>
    </inkml:context>
    <inkml:brush xml:id="br0">
      <inkml:brushProperty name="width" value="0.05292" units="cm"/>
      <inkml:brushProperty name="height" value="0.05292" units="cm"/>
      <inkml:brushProperty name="color" value="#7030A0"/>
    </inkml:brush>
  </inkml:definitions>
  <inkml:trace contextRef="#ctx0" brushRef="#br0">6138 7126 0,'0'23'93,"0"24"-77,0 0-16,-23 0 16,23 0-16,0 24 15,0 0-15,0-48 16,0 48-16,0-48 15,0 24-15,0-23 16,0-1 0,0 1-1,0 23 95,23-47-95,71 0-15,-23 0 0,23 0 16,0 0-16,-23 0 16,-48 0-1,24 0-15</inkml:trace>
  <inkml:trace contextRef="#ctx0" brushRef="#br0" timeOffset="752.88">7009 7126 0,'-48'0'0,"-22"0"15,46 23-15,-70-23 16,47 24 0,24-24-1,-24 23-15,47 1 31,0 46-31,0-46 16,23 23-16,24 0 16,47 0-1,-70-47-15,23 0 16,-24 0-16,24 0 16,-23 24-16,47-1 15,23 1-15,-47 23 16,0-24-16,0-23 15,-47 24 1,0 23 62,0-24-62,-47 1-16,23-24 15,-164 70 1,165-70 0,-1 0-16,-23 0 31</inkml:trace>
  <inkml:trace contextRef="#ctx0" brushRef="#br0" timeOffset="1288.9">7455 7032 0,'141'0'62,"-46"0"-62,22 0 16,1 0-16,-48 0 16,1 0-16,-48 0 15</inkml:trace>
  <inkml:trace contextRef="#ctx0" brushRef="#br0" timeOffset="1736.85">7996 7032 0,'0'47'78,"-23"23"-78,23-23 16,0 24-16,-47-1 15,47 48 1,0-71 0</inkml:trace>
  <inkml:trace contextRef="#ctx0" brushRef="#br0" timeOffset="2184.14">8396 7079 0,'0'47'78,"-23"70"-63,23-70-15,-24 24 0,1-48 16,23 48-16,0-47 16,0-1-16</inkml:trace>
  <inkml:trace contextRef="#ctx0" brushRef="#br0" timeOffset="2618.44">8396 7149 0,'24'0'47,"-1"0"-32,24 0-15,-23 0 16,23 71 0,-24-24-16,1-47 0,-1 70 15,24-23-15,-23 24 16,46 0-16,-46-24 15,23 23 1,-24-46 0,1-24 62</inkml:trace>
  <inkml:trace contextRef="#ctx0" brushRef="#br0" timeOffset="3054.44">9102 7220 0,'-47'70'78,"-24"48"-63,48-24-15,-24-23 16,23-24-16,24 0 16</inkml:trace>
  <inkml:trace contextRef="#ctx0" brushRef="#br0" timeOffset="3537.31">9102 7173 0,'47'0'62,"-24"0"-30,-23 23-17,0 1-15,24 93 16,-24-93 0,0 23-1,0-23-15,0 23 16,0-24-16,0 24 15,0-23 1,0-1-16,0 1 0,0-1 16,0 1-16,0-1 15,0 24-15,23 0 16,1 0 0,-1-23-1,24-1-15,-23 1 16,-1-24-16,1 0 15,-1 0 17,24 0-32</inkml:trace>
</inkml:ink>
</file>

<file path=ppt/ink/ink39.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4.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40.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4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42.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43.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09:36:27.875"/>
    </inkml:context>
    <inkml:brush xml:id="br0">
      <inkml:brushProperty name="width" value="0.05292" units="cm"/>
      <inkml:brushProperty name="height" value="0.05292" units="cm"/>
      <inkml:brushProperty name="color" value="#FF0000"/>
    </inkml:brush>
  </inkml:definitions>
  <inkml:trace contextRef="#ctx0" brushRef="#br0">6891 14746 0</inkml:trace>
</inkml:ink>
</file>

<file path=ppt/ink/ink5.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6.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7.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30T11:15:42.440"/>
    </inkml:context>
    <inkml:brush xml:id="br0">
      <inkml:brushProperty name="width" value="0.05292" units="cm"/>
      <inkml:brushProperty name="height" value="0.05292" units="cm"/>
      <inkml:brushProperty name="color" value="#7030A0"/>
    </inkml:brush>
  </inkml:definitions>
  <inkml:trace contextRef="#ctx0" brushRef="#br0">21402 13734 0</inkml:trace>
</inkml:ink>
</file>

<file path=ppt/ink/ink8.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14:42:31.230"/>
    </inkml:context>
    <inkml:brush xml:id="br0">
      <inkml:brushProperty name="width" value="0.05292" units="cm"/>
      <inkml:brushProperty name="height" value="0.05292" units="cm"/>
      <inkml:brushProperty name="color" value="#0070C0"/>
    </inkml:brush>
  </inkml:definitions>
  <inkml:trace contextRef="#ctx0" brushRef="#br0">14911 9807 0</inkml:trace>
</inkml:ink>
</file>

<file path=ppt/ink/ink9.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0-01-07T09:36:27.875"/>
    </inkml:context>
    <inkml:brush xml:id="br0">
      <inkml:brushProperty name="width" value="0.05292" units="cm"/>
      <inkml:brushProperty name="height" value="0.05292" units="cm"/>
      <inkml:brushProperty name="color" value="#FF0000"/>
    </inkml:brush>
  </inkml:definitions>
  <inkml:trace contextRef="#ctx0" brushRef="#br0">6891 14746 0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741581-C4A6-43B7-A212-170C6B70A2D3}"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137889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41581-C4A6-43B7-A212-170C6B70A2D3}"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32353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41581-C4A6-43B7-A212-170C6B70A2D3}"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240820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41581-C4A6-43B7-A212-170C6B70A2D3}"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4217395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741581-C4A6-43B7-A212-170C6B70A2D3}"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104426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741581-C4A6-43B7-A212-170C6B70A2D3}"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117793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741581-C4A6-43B7-A212-170C6B70A2D3}" type="datetimeFigureOut">
              <a:rPr lang="en-US" smtClean="0"/>
              <a:t>5/30/2020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72377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741581-C4A6-43B7-A212-170C6B70A2D3}" type="datetimeFigureOut">
              <a:rPr lang="en-US" smtClean="0"/>
              <a:t>5/30/2020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227087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41581-C4A6-43B7-A212-170C6B70A2D3}" type="datetimeFigureOut">
              <a:rPr lang="en-US" smtClean="0"/>
              <a:t>5/30/2020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47071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741581-C4A6-43B7-A212-170C6B70A2D3}"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78149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741581-C4A6-43B7-A212-170C6B70A2D3}"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84635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41581-C4A6-43B7-A212-170C6B70A2D3}" type="datetimeFigureOut">
              <a:rPr lang="en-US" smtClean="0"/>
              <a:t>5/30/2020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78C1A-3B63-442D-B98F-F162A1F3FBFA}" type="slidenum">
              <a:rPr lang="en-US" smtClean="0"/>
              <a:t>‹#›</a:t>
            </a:fld>
            <a:endParaRPr lang="en-US"/>
          </a:p>
        </p:txBody>
      </p:sp>
    </p:spTree>
    <p:extLst>
      <p:ext uri="{BB962C8B-B14F-4D97-AF65-F5344CB8AC3E}">
        <p14:creationId xmlns:p14="http://schemas.microsoft.com/office/powerpoint/2010/main" val="246336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image" Target="../media/image90.emf"/><Relationship Id="rId7" Type="http://schemas.openxmlformats.org/officeDocument/2006/relationships/customXml" Target="../ink/ink18.xml"/><Relationship Id="rId12" Type="http://schemas.openxmlformats.org/officeDocument/2006/relationships/customXml" Target="../ink/ink19.xml"/><Relationship Id="rId2" Type="http://schemas.openxmlformats.org/officeDocument/2006/relationships/customXml" Target="../ink/ink17.xml"/><Relationship Id="rId1" Type="http://schemas.openxmlformats.org/officeDocument/2006/relationships/slideLayout" Target="../slideLayouts/slideLayout1.xml"/><Relationship Id="rId6" Type="http://schemas.openxmlformats.org/officeDocument/2006/relationships/image" Target="../media/image46.emf"/><Relationship Id="rId11" Type="http://schemas.openxmlformats.org/officeDocument/2006/relationships/image" Target="../media/image9.png"/><Relationship Id="rId10" Type="http://schemas.openxmlformats.org/officeDocument/2006/relationships/image" Target="../media/image3.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image" Target="../media/image92.emf"/><Relationship Id="rId7" Type="http://schemas.openxmlformats.org/officeDocument/2006/relationships/customXml" Target="../ink/ink21.xml"/><Relationship Id="rId12" Type="http://schemas.openxmlformats.org/officeDocument/2006/relationships/customXml" Target="../ink/ink22.xml"/><Relationship Id="rId2" Type="http://schemas.openxmlformats.org/officeDocument/2006/relationships/customXml" Target="../ink/ink20.xml"/><Relationship Id="rId1" Type="http://schemas.openxmlformats.org/officeDocument/2006/relationships/slideLayout" Target="../slideLayouts/slideLayout1.xml"/><Relationship Id="rId6" Type="http://schemas.openxmlformats.org/officeDocument/2006/relationships/image" Target="../media/image46.emf"/><Relationship Id="rId11" Type="http://schemas.openxmlformats.org/officeDocument/2006/relationships/image" Target="../media/image10.gif"/><Relationship Id="rId10" Type="http://schemas.openxmlformats.org/officeDocument/2006/relationships/hyperlink" Target="https://www.youtube.com/fahadhussaintutorial" TargetMode="External"/><Relationship Id="rId9" Type="http://schemas.openxmlformats.org/officeDocument/2006/relationships/hyperlink" Target="https://fahadhussaincs.blogspot.com/"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image" Target="../media/image94.emf"/><Relationship Id="rId7" Type="http://schemas.openxmlformats.org/officeDocument/2006/relationships/customXml" Target="../ink/ink24.xml"/><Relationship Id="rId12" Type="http://schemas.openxmlformats.org/officeDocument/2006/relationships/customXml" Target="../ink/ink25.xml"/><Relationship Id="rId2" Type="http://schemas.openxmlformats.org/officeDocument/2006/relationships/customXml" Target="../ink/ink23.xml"/><Relationship Id="rId1" Type="http://schemas.openxmlformats.org/officeDocument/2006/relationships/slideLayout" Target="../slideLayouts/slideLayout1.xml"/><Relationship Id="rId6" Type="http://schemas.openxmlformats.org/officeDocument/2006/relationships/image" Target="../media/image46.emf"/><Relationship Id="rId11" Type="http://schemas.openxmlformats.org/officeDocument/2006/relationships/image" Target="../media/image11.gif"/><Relationship Id="rId10" Type="http://schemas.openxmlformats.org/officeDocument/2006/relationships/hyperlink" Target="https://www.youtube.com/fahadhussaintutorial" TargetMode="External"/><Relationship Id="rId9" Type="http://schemas.openxmlformats.org/officeDocument/2006/relationships/hyperlink" Target="https://fahadhussaincs.blogspot.com/"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52.emf"/><Relationship Id="rId7" Type="http://schemas.openxmlformats.org/officeDocument/2006/relationships/customXml" Target="../ink/ink27.xml"/><Relationship Id="rId2" Type="http://schemas.openxmlformats.org/officeDocument/2006/relationships/customXml" Target="../ink/ink26.xml"/><Relationship Id="rId1" Type="http://schemas.openxmlformats.org/officeDocument/2006/relationships/slideLayout" Target="../slideLayouts/slideLayout1.xml"/><Relationship Id="rId6" Type="http://schemas.openxmlformats.org/officeDocument/2006/relationships/image" Target="../media/image46.emf"/><Relationship Id="rId11" Type="http://schemas.openxmlformats.org/officeDocument/2006/relationships/image" Target="../media/image12.gif"/><Relationship Id="rId10" Type="http://schemas.openxmlformats.org/officeDocument/2006/relationships/hyperlink" Target="https://www.youtube.com/fahadhussaintutorial" TargetMode="External"/><Relationship Id="rId9" Type="http://schemas.openxmlformats.org/officeDocument/2006/relationships/hyperlink" Target="https://fahadhussaincs.blogspot.com/"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image" Target="../media/image98.emf"/><Relationship Id="rId7" Type="http://schemas.openxmlformats.org/officeDocument/2006/relationships/customXml" Target="../ink/ink29.xml"/><Relationship Id="rId12" Type="http://schemas.openxmlformats.org/officeDocument/2006/relationships/customXml" Target="../ink/ink30.xml"/><Relationship Id="rId2" Type="http://schemas.openxmlformats.org/officeDocument/2006/relationships/customXml" Target="../ink/ink28.xml"/><Relationship Id="rId1" Type="http://schemas.openxmlformats.org/officeDocument/2006/relationships/slideLayout" Target="../slideLayouts/slideLayout1.xml"/><Relationship Id="rId6" Type="http://schemas.openxmlformats.org/officeDocument/2006/relationships/image" Target="../media/image46.emf"/><Relationship Id="rId11" Type="http://schemas.microsoft.com/office/2007/relationships/hdphoto" Target="../media/hdphoto5.wdp"/><Relationship Id="rId10" Type="http://schemas.openxmlformats.org/officeDocument/2006/relationships/image" Target="../media/image14.pn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image" Target="../media/image16.png"/><Relationship Id="rId7" Type="http://schemas.openxmlformats.org/officeDocument/2006/relationships/customXml" Target="../ink/ink32.xml"/><Relationship Id="rId12" Type="http://schemas.openxmlformats.org/officeDocument/2006/relationships/hyperlink" Target="https://www.youtube.com/fahadhussaintutorial" TargetMode="External"/><Relationship Id="rId2" Type="http://schemas.openxmlformats.org/officeDocument/2006/relationships/customXml" Target="../ink/ink31.xml"/><Relationship Id="rId16" Type="http://schemas.openxmlformats.org/officeDocument/2006/relationships/image" Target="../media/image101.emf"/><Relationship Id="rId1" Type="http://schemas.openxmlformats.org/officeDocument/2006/relationships/slideLayout" Target="../slideLayouts/slideLayout1.xml"/><Relationship Id="rId6" Type="http://schemas.openxmlformats.org/officeDocument/2006/relationships/image" Target="../media/image46.emf"/><Relationship Id="rId11" Type="http://schemas.openxmlformats.org/officeDocument/2006/relationships/hyperlink" Target="https://fahadhussaincs.blogspot.com/" TargetMode="External"/><Relationship Id="rId15" Type="http://schemas.openxmlformats.org/officeDocument/2006/relationships/customXml" Target="../ink/ink33.xml"/><Relationship Id="rId10" Type="http://schemas.microsoft.com/office/2007/relationships/hdphoto" Target="../media/hdphoto6.wdp"/><Relationship Id="rId9" Type="http://schemas.openxmlformats.org/officeDocument/2006/relationships/image" Target="../media/image15.png"/><Relationship Id="rId14" Type="http://schemas.microsoft.com/office/2007/relationships/hdphoto" Target="../media/hdphoto7.wdp"/></Relationships>
</file>

<file path=ppt/slides/_rels/slide16.xml.rels><?xml version="1.0" encoding="UTF-8" standalone="yes"?>
<Relationships xmlns="http://schemas.openxmlformats.org/package/2006/relationships"><Relationship Id="rId8" Type="http://schemas.openxmlformats.org/officeDocument/2006/relationships/image" Target="../media/image52.emf"/><Relationship Id="rId7" Type="http://schemas.openxmlformats.org/officeDocument/2006/relationships/customXml" Target="../ink/ink35.xml"/><Relationship Id="rId2" Type="http://schemas.openxmlformats.org/officeDocument/2006/relationships/customXml" Target="../ink/ink34.xml"/><Relationship Id="rId1" Type="http://schemas.openxmlformats.org/officeDocument/2006/relationships/slideLayout" Target="../slideLayouts/slideLayout1.xml"/><Relationship Id="rId6" Type="http://schemas.openxmlformats.org/officeDocument/2006/relationships/image" Target="../media/image46.emf"/></Relationships>
</file>

<file path=ppt/slides/_rels/slide17.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customXml" Target="../ink/ink38.xml"/><Relationship Id="rId7" Type="http://schemas.openxmlformats.org/officeDocument/2006/relationships/customXml" Target="../ink/ink37.xml"/><Relationship Id="rId12" Type="http://schemas.openxmlformats.org/officeDocument/2006/relationships/image" Target="../media/image18.gif"/><Relationship Id="rId2" Type="http://schemas.openxmlformats.org/officeDocument/2006/relationships/customXml" Target="../ink/ink36.xml"/><Relationship Id="rId1" Type="http://schemas.openxmlformats.org/officeDocument/2006/relationships/slideLayout" Target="../slideLayouts/slideLayout1.xml"/><Relationship Id="rId6" Type="http://schemas.openxmlformats.org/officeDocument/2006/relationships/image" Target="../media/image46.emf"/><Relationship Id="rId11" Type="http://schemas.openxmlformats.org/officeDocument/2006/relationships/hyperlink" Target="https://www.youtube.com/fahadhussaintutorial" TargetMode="External"/><Relationship Id="rId10" Type="http://schemas.openxmlformats.org/officeDocument/2006/relationships/hyperlink" Target="https://fahadhussaincs.blogspot.com/" TargetMode="External"/><Relationship Id="rId9" Type="http://schemas.openxmlformats.org/officeDocument/2006/relationships/image" Target="../media/image17.png"/><Relationship Id="rId14" Type="http://schemas.openxmlformats.org/officeDocument/2006/relationships/image" Target="../media/image104.emf"/></Relationships>
</file>

<file path=ppt/slides/_rels/slide18.xml.rels><?xml version="1.0" encoding="UTF-8" standalone="yes"?>
<Relationships xmlns="http://schemas.openxmlformats.org/package/2006/relationships"><Relationship Id="rId8" Type="http://schemas.openxmlformats.org/officeDocument/2006/relationships/image" Target="../media/image52.emf"/><Relationship Id="rId7" Type="http://schemas.openxmlformats.org/officeDocument/2006/relationships/customXml" Target="../ink/ink40.xml"/><Relationship Id="rId2" Type="http://schemas.openxmlformats.org/officeDocument/2006/relationships/customXml" Target="../ink/ink39.xml"/><Relationship Id="rId1" Type="http://schemas.openxmlformats.org/officeDocument/2006/relationships/slideLayout" Target="../slideLayouts/slideLayout1.xml"/><Relationship Id="rId6" Type="http://schemas.openxmlformats.org/officeDocument/2006/relationships/image" Target="../media/image46.emf"/><Relationship Id="rId11" Type="http://schemas.openxmlformats.org/officeDocument/2006/relationships/hyperlink" Target="https://www.youtube.com/fahadhussaintutorial" TargetMode="External"/><Relationship Id="rId10" Type="http://schemas.openxmlformats.org/officeDocument/2006/relationships/hyperlink" Target="https://fahadhussaincs.blogspot.com/" TargetMode="External"/><Relationship Id="rId9"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52.emf"/><Relationship Id="rId7" Type="http://schemas.openxmlformats.org/officeDocument/2006/relationships/customXml" Target="../ink/ink42.xml"/><Relationship Id="rId2" Type="http://schemas.openxmlformats.org/officeDocument/2006/relationships/customXml" Target="../ink/ink41.xml"/><Relationship Id="rId1" Type="http://schemas.openxmlformats.org/officeDocument/2006/relationships/slideLayout" Target="../slideLayouts/slideLayout1.xml"/><Relationship Id="rId6" Type="http://schemas.openxmlformats.org/officeDocument/2006/relationships/image" Target="../media/image46.emf"/><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image" Target="../media/image52.emf"/><Relationship Id="rId13" Type="http://schemas.microsoft.com/office/2007/relationships/hdphoto" Target="../media/hdphoto1.wdp"/><Relationship Id="rId7" Type="http://schemas.openxmlformats.org/officeDocument/2006/relationships/customXml" Target="../ink/ink2.xml"/><Relationship Id="rId12"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image" Target="../media/image46.emf"/><Relationship Id="rId11" Type="http://schemas.openxmlformats.org/officeDocument/2006/relationships/image" Target="../media/image1.PNG"/><Relationship Id="rId10" Type="http://schemas.openxmlformats.org/officeDocument/2006/relationships/hyperlink" Target="https://www.youtube.com/fahadhussaintutorial" TargetMode="External"/><Relationship Id="rId9" Type="http://schemas.openxmlformats.org/officeDocument/2006/relationships/hyperlink" Target="https://fahadhussaincs.blogspot.com/" TargetMode="External"/><Relationship Id="rId1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7" Type="http://schemas.openxmlformats.org/officeDocument/2006/relationships/hyperlink" Target="http://colah.github.io/posts/2015-08-Understanding-LSTMs/"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6" Type="http://schemas.openxmlformats.org/officeDocument/2006/relationships/image" Target="../media/image49.emf"/><Relationship Id="rId4" Type="http://schemas.openxmlformats.org/officeDocument/2006/relationships/customXml" Target="../ink/ink43.xml"/></Relationships>
</file>

<file path=ppt/slides/_rels/slide3.xml.rels><?xml version="1.0" encoding="UTF-8" standalone="yes"?>
<Relationships xmlns="http://schemas.openxmlformats.org/package/2006/relationships"><Relationship Id="rId8" Type="http://schemas.openxmlformats.org/officeDocument/2006/relationships/image" Target="../media/image52.emf"/><Relationship Id="rId7" Type="http://schemas.openxmlformats.org/officeDocument/2006/relationships/customXml" Target="../ink/ink4.xml"/><Relationship Id="rId2" Type="http://schemas.openxmlformats.org/officeDocument/2006/relationships/customXml" Target="../ink/ink3.xml"/><Relationship Id="rId1" Type="http://schemas.openxmlformats.org/officeDocument/2006/relationships/slideLayout" Target="../slideLayouts/slideLayout1.xml"/><Relationship Id="rId6" Type="http://schemas.openxmlformats.org/officeDocument/2006/relationships/image" Target="../media/image46.emf"/><Relationship Id="rId11" Type="http://schemas.openxmlformats.org/officeDocument/2006/relationships/image" Target="../media/image3.png"/><Relationship Id="rId10" Type="http://schemas.openxmlformats.org/officeDocument/2006/relationships/hyperlink" Target="https://www.youtube.com/fahadhussaintutorial" TargetMode="External"/><Relationship Id="rId9" Type="http://schemas.openxmlformats.org/officeDocument/2006/relationships/hyperlink" Target="https://fahadhussaincs.blogspot.com/"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image" Target="../media/image5.PNG"/><Relationship Id="rId7" Type="http://schemas.openxmlformats.org/officeDocument/2006/relationships/customXml" Target="../ink/ink6.xml"/><Relationship Id="rId12" Type="http://schemas.microsoft.com/office/2007/relationships/hdphoto" Target="../media/hdphoto2.wdp"/><Relationship Id="rId2" Type="http://schemas.openxmlformats.org/officeDocument/2006/relationships/customXml" Target="../ink/ink5.xml"/><Relationship Id="rId1" Type="http://schemas.openxmlformats.org/officeDocument/2006/relationships/slideLayout" Target="../slideLayouts/slideLayout1.xml"/><Relationship Id="rId6" Type="http://schemas.openxmlformats.org/officeDocument/2006/relationships/image" Target="../media/image46.emf"/><Relationship Id="rId11" Type="http://schemas.openxmlformats.org/officeDocument/2006/relationships/image" Target="../media/image4.png"/><Relationship Id="rId10" Type="http://schemas.openxmlformats.org/officeDocument/2006/relationships/hyperlink" Target="https://www.youtube.com/fahadhussaintutorial" TargetMode="External"/><Relationship Id="rId9" Type="http://schemas.openxmlformats.org/officeDocument/2006/relationships/hyperlink" Target="https://fahadhussaincs.blogspot.com/"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image" Target="../media/image7.png"/><Relationship Id="rId7" Type="http://schemas.openxmlformats.org/officeDocument/2006/relationships/customXml" Target="../ink/ink8.xml"/><Relationship Id="rId12" Type="http://schemas.microsoft.com/office/2007/relationships/hdphoto" Target="../media/hdphoto3.wdp"/><Relationship Id="rId2" Type="http://schemas.openxmlformats.org/officeDocument/2006/relationships/customXml" Target="../ink/ink7.xml"/><Relationship Id="rId1" Type="http://schemas.openxmlformats.org/officeDocument/2006/relationships/slideLayout" Target="../slideLayouts/slideLayout1.xml"/><Relationship Id="rId6" Type="http://schemas.openxmlformats.org/officeDocument/2006/relationships/image" Target="../media/image46.emf"/><Relationship Id="rId11" Type="http://schemas.openxmlformats.org/officeDocument/2006/relationships/image" Target="../media/image6.png"/><Relationship Id="rId10" Type="http://schemas.openxmlformats.org/officeDocument/2006/relationships/hyperlink" Target="https://www.youtube.com/fahadhussaintutorial" TargetMode="External"/><Relationship Id="rId9" Type="http://schemas.openxmlformats.org/officeDocument/2006/relationships/hyperlink" Target="https://fahadhussaincs.blogspot.com/" TargetMode="External"/><Relationship Id="rId1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6" Type="http://schemas.openxmlformats.org/officeDocument/2006/relationships/image" Target="../media/image49.emf"/><Relationship Id="rId4" Type="http://schemas.openxmlformats.org/officeDocument/2006/relationships/customXml" Target="../ink/ink9.xml"/></Relationships>
</file>

<file path=ppt/slides/_rels/slide7.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image" Target="../media/image7.png"/><Relationship Id="rId7" Type="http://schemas.openxmlformats.org/officeDocument/2006/relationships/customXml" Target="../ink/ink11.xml"/><Relationship Id="rId12" Type="http://schemas.microsoft.com/office/2007/relationships/hdphoto" Target="../media/hdphoto3.wdp"/><Relationship Id="rId2" Type="http://schemas.openxmlformats.org/officeDocument/2006/relationships/customXml" Target="../ink/ink10.xml"/><Relationship Id="rId1" Type="http://schemas.openxmlformats.org/officeDocument/2006/relationships/slideLayout" Target="../slideLayouts/slideLayout1.xml"/><Relationship Id="rId6" Type="http://schemas.openxmlformats.org/officeDocument/2006/relationships/image" Target="../media/image46.emf"/><Relationship Id="rId11" Type="http://schemas.openxmlformats.org/officeDocument/2006/relationships/image" Target="../media/image6.png"/><Relationship Id="rId10" Type="http://schemas.openxmlformats.org/officeDocument/2006/relationships/hyperlink" Target="https://www.youtube.com/fahadhussaintutorial" TargetMode="External"/><Relationship Id="rId9" Type="http://schemas.openxmlformats.org/officeDocument/2006/relationships/hyperlink" Target="https://fahadhussaincs.blogspot.com/" TargetMode="External"/><Relationship Id="rId14" Type="http://schemas.microsoft.com/office/2007/relationships/hdphoto" Target="../media/hdphoto4.wdp"/></Relationships>
</file>

<file path=ppt/slides/_rels/slide8.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image" Target="../media/image5.PNG"/><Relationship Id="rId7" Type="http://schemas.openxmlformats.org/officeDocument/2006/relationships/customXml" Target="../ink/ink13.xml"/><Relationship Id="rId12" Type="http://schemas.microsoft.com/office/2007/relationships/hdphoto" Target="../media/hdphoto2.wdp"/><Relationship Id="rId2" Type="http://schemas.openxmlformats.org/officeDocument/2006/relationships/customXml" Target="../ink/ink12.xml"/><Relationship Id="rId1" Type="http://schemas.openxmlformats.org/officeDocument/2006/relationships/slideLayout" Target="../slideLayouts/slideLayout1.xml"/><Relationship Id="rId6" Type="http://schemas.openxmlformats.org/officeDocument/2006/relationships/image" Target="../media/image46.emf"/><Relationship Id="rId11" Type="http://schemas.openxmlformats.org/officeDocument/2006/relationships/image" Target="../media/image4.png"/><Relationship Id="rId15" Type="http://schemas.openxmlformats.org/officeDocument/2006/relationships/image" Target="../media/image87.emf"/><Relationship Id="rId10" Type="http://schemas.openxmlformats.org/officeDocument/2006/relationships/hyperlink" Target="https://www.youtube.com/fahadhussaintutorial" TargetMode="External"/><Relationship Id="rId9" Type="http://schemas.openxmlformats.org/officeDocument/2006/relationships/hyperlink" Target="https://fahadhussaincs.blogspot.com/" TargetMode="External"/><Relationship Id="rId14" Type="http://schemas.openxmlformats.org/officeDocument/2006/relationships/customXml" Target="../ink/ink14.xml"/></Relationships>
</file>

<file path=ppt/slides/_rels/slide9.xml.rels><?xml version="1.0" encoding="UTF-8" standalone="yes"?>
<Relationships xmlns="http://schemas.openxmlformats.org/package/2006/relationships"><Relationship Id="rId8" Type="http://schemas.openxmlformats.org/officeDocument/2006/relationships/image" Target="../media/image52.emf"/><Relationship Id="rId7" Type="http://schemas.openxmlformats.org/officeDocument/2006/relationships/customXml" Target="../ink/ink16.xml"/><Relationship Id="rId2" Type="http://schemas.openxmlformats.org/officeDocument/2006/relationships/customXml" Target="../ink/ink15.xml"/><Relationship Id="rId1" Type="http://schemas.openxmlformats.org/officeDocument/2006/relationships/slideLayout" Target="../slideLayouts/slideLayout1.xml"/><Relationship Id="rId6" Type="http://schemas.openxmlformats.org/officeDocument/2006/relationships/image" Target="../media/image46.emf"/><Relationship Id="rId10" Type="http://schemas.openxmlformats.org/officeDocument/2006/relationships/hyperlink" Target="https://www.youtube.com/fahadhussaintutorial" TargetMode="External"/><Relationship Id="rId9" Type="http://schemas.openxmlformats.org/officeDocument/2006/relationships/hyperlink" Target="https://fahadhussaincs.blogspo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62581"/>
            <a:ext cx="11940989" cy="1376980"/>
          </a:xfrm>
        </p:spPr>
        <p:txBody>
          <a:bodyPr>
            <a:noAutofit/>
          </a:bodyPr>
          <a:lstStyle/>
          <a:p>
            <a:br>
              <a:rPr lang="en-US" sz="9600" b="1" i="1" dirty="0">
                <a:effectLst>
                  <a:outerShdw blurRad="38100" dist="38100" dir="2700000" algn="tl">
                    <a:srgbClr val="000000">
                      <a:alpha val="43137"/>
                    </a:srgbClr>
                  </a:outerShdw>
                </a:effectLst>
              </a:rPr>
            </a:br>
            <a:br>
              <a:rPr lang="en-US" sz="9600" b="1" i="1" dirty="0">
                <a:effectLst>
                  <a:outerShdw blurRad="38100" dist="38100" dir="2700000" algn="tl">
                    <a:srgbClr val="000000">
                      <a:alpha val="43137"/>
                    </a:srgbClr>
                  </a:outerShdw>
                </a:effectLst>
              </a:rPr>
            </a:br>
            <a:br>
              <a:rPr lang="en-US" sz="9600" b="1" i="1" dirty="0">
                <a:effectLst>
                  <a:outerShdw blurRad="38100" dist="38100" dir="2700000" algn="tl">
                    <a:srgbClr val="000000">
                      <a:alpha val="43137"/>
                    </a:srgbClr>
                  </a:outerShdw>
                </a:effectLst>
              </a:rPr>
            </a:br>
            <a:r>
              <a:rPr lang="en-US" sz="8000" b="1" i="1" dirty="0">
                <a:solidFill>
                  <a:srgbClr val="002060"/>
                </a:solidFill>
                <a:effectLst>
                  <a:outerShdw blurRad="38100" dist="38100" dir="2700000" algn="tl">
                    <a:srgbClr val="000000">
                      <a:alpha val="43137"/>
                    </a:srgbClr>
                  </a:outerShdw>
                </a:effectLst>
              </a:rPr>
              <a:t>Deep Learning from Scratch</a:t>
            </a:r>
            <a:endParaRPr lang="en-US" sz="9600" b="1" i="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25505" y="3130476"/>
            <a:ext cx="11940989" cy="3576916"/>
          </a:xfrm>
        </p:spPr>
        <p:txBody>
          <a:bodyPr>
            <a:normAutofit fontScale="85000" lnSpcReduction="20000"/>
          </a:bodyPr>
          <a:lstStyle/>
          <a:p>
            <a:endParaRPr lang="en-US" dirty="0">
              <a:solidFill>
                <a:srgbClr val="7030A0"/>
              </a:solidFill>
            </a:endParaRPr>
          </a:p>
          <a:p>
            <a:r>
              <a:rPr lang="en-US" sz="3900" b="1" i="1" dirty="0">
                <a:solidFill>
                  <a:srgbClr val="7030A0"/>
                </a:solidFill>
              </a:rPr>
              <a:t>FAHAD HUSSAIN</a:t>
            </a:r>
          </a:p>
          <a:p>
            <a:r>
              <a:rPr lang="en-US" sz="3900" b="1" i="1" dirty="0">
                <a:solidFill>
                  <a:srgbClr val="7030A0"/>
                </a:solidFill>
              </a:rPr>
              <a:t>MCS, MSCS, DAE(CIT)</a:t>
            </a:r>
          </a:p>
          <a:p>
            <a:endParaRPr lang="en-US" dirty="0">
              <a:solidFill>
                <a:srgbClr val="7030A0"/>
              </a:solidFill>
            </a:endParaRPr>
          </a:p>
          <a:p>
            <a:r>
              <a:rPr lang="en-US" sz="3000" b="1" i="1" dirty="0">
                <a:solidFill>
                  <a:srgbClr val="7030A0"/>
                </a:solidFill>
              </a:rPr>
              <a:t>Computer Science Instructor </a:t>
            </a:r>
            <a:r>
              <a:rPr lang="en-US" sz="2800" dirty="0">
                <a:solidFill>
                  <a:srgbClr val="7030A0"/>
                </a:solidFill>
              </a:rPr>
              <a:t>of well known international Center</a:t>
            </a:r>
          </a:p>
          <a:p>
            <a:r>
              <a:rPr lang="en-US" sz="2800" dirty="0">
                <a:solidFill>
                  <a:srgbClr val="7030A0"/>
                </a:solidFill>
              </a:rPr>
              <a:t>Also, </a:t>
            </a:r>
            <a:r>
              <a:rPr lang="en-US" sz="2800" b="1" dirty="0">
                <a:solidFill>
                  <a:srgbClr val="7030A0"/>
                </a:solidFill>
                <a:effectLst>
                  <a:outerShdw blurRad="38100" dist="38100" dir="2700000" algn="tl">
                    <a:srgbClr val="000000">
                      <a:alpha val="43137"/>
                    </a:srgbClr>
                  </a:outerShdw>
                </a:effectLst>
              </a:rPr>
              <a:t>Machine Learning and Deep learning </a:t>
            </a:r>
            <a:r>
              <a:rPr lang="en-US" sz="2800" dirty="0">
                <a:solidFill>
                  <a:srgbClr val="7030A0"/>
                </a:solidFill>
              </a:rPr>
              <a:t>Practitioner</a:t>
            </a:r>
          </a:p>
          <a:p>
            <a:endParaRPr lang="en-US" dirty="0">
              <a:solidFill>
                <a:srgbClr val="7030A0"/>
              </a:solidFill>
            </a:endParaRPr>
          </a:p>
          <a:p>
            <a:r>
              <a:rPr lang="en-US" sz="2600" b="1" dirty="0">
                <a:solidFill>
                  <a:schemeClr val="accent6"/>
                </a:solidFill>
              </a:rPr>
              <a:t>For further assistance, code and slide     </a:t>
            </a:r>
            <a:r>
              <a:rPr lang="en-US" sz="2600" b="1" dirty="0">
                <a:solidFill>
                  <a:schemeClr val="accent6"/>
                </a:solidFill>
                <a:hlinkClick r:id="rId2"/>
              </a:rPr>
              <a:t>https://fahadhussaincs.blogspot.com/</a:t>
            </a:r>
            <a:endParaRPr lang="en-US" sz="2600" b="1" dirty="0">
              <a:solidFill>
                <a:schemeClr val="accent6"/>
              </a:solidFill>
            </a:endParaRPr>
          </a:p>
          <a:p>
            <a:r>
              <a:rPr lang="en-US" sz="2600" b="1" dirty="0">
                <a:solidFill>
                  <a:schemeClr val="accent6"/>
                </a:solidFill>
              </a:rPr>
              <a:t>YouTube Channel : </a:t>
            </a:r>
            <a:r>
              <a:rPr lang="en-US" sz="2800" dirty="0">
                <a:hlinkClick r:id="rId3"/>
              </a:rPr>
              <a:t>https://www.youtube.com/fahadhussaintutorial</a:t>
            </a:r>
            <a:endParaRPr lang="en-US" sz="2600" b="1" dirty="0">
              <a:solidFill>
                <a:schemeClr val="accent6"/>
              </a:solidFill>
            </a:endParaRPr>
          </a:p>
          <a:p>
            <a:endParaRPr lang="en-US" sz="2600" b="1" dirty="0">
              <a:solidFill>
                <a:schemeClr val="accent6"/>
              </a:solidFill>
            </a:endParaRPr>
          </a:p>
          <a:p>
            <a:endParaRPr lang="en-US" dirty="0">
              <a:solidFill>
                <a:srgbClr val="7030A0"/>
              </a:solidFill>
            </a:endParaRPr>
          </a:p>
        </p:txBody>
      </p:sp>
      <p:sp>
        <p:nvSpPr>
          <p:cNvPr id="4" name="TextBox 3">
            <a:extLst>
              <a:ext uri="{FF2B5EF4-FFF2-40B4-BE49-F238E27FC236}">
                <a16:creationId xmlns:a16="http://schemas.microsoft.com/office/drawing/2014/main" id="{ACB9E6F0-3039-4FF3-85BF-CECC30387444}"/>
              </a:ext>
            </a:extLst>
          </p:cNvPr>
          <p:cNvSpPr txBox="1"/>
          <p:nvPr/>
        </p:nvSpPr>
        <p:spPr>
          <a:xfrm>
            <a:off x="3790279" y="2377441"/>
            <a:ext cx="4371191" cy="769441"/>
          </a:xfrm>
          <a:prstGeom prst="rect">
            <a:avLst/>
          </a:prstGeom>
          <a:noFill/>
        </p:spPr>
        <p:txBody>
          <a:bodyPr wrap="square" rtlCol="0">
            <a:spAutoFit/>
          </a:bodyPr>
          <a:lstStyle/>
          <a:p>
            <a:r>
              <a:rPr lang="en-US" sz="4400" b="1" i="1" u="sng" dirty="0">
                <a:solidFill>
                  <a:srgbClr val="C00000"/>
                </a:solidFill>
                <a:effectLst>
                  <a:outerShdw blurRad="38100" dist="38100" dir="2700000" algn="tl">
                    <a:srgbClr val="000000">
                      <a:alpha val="43137"/>
                    </a:srgbClr>
                  </a:outerShdw>
                </a:effectLst>
              </a:rPr>
              <a:t>Theory + Practical </a:t>
            </a:r>
          </a:p>
        </p:txBody>
      </p:sp>
    </p:spTree>
    <p:extLst>
      <p:ext uri="{BB962C8B-B14F-4D97-AF65-F5344CB8AC3E}">
        <p14:creationId xmlns:p14="http://schemas.microsoft.com/office/powerpoint/2010/main" val="1858594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pic>
        <p:nvPicPr>
          <p:cNvPr id="5" name="Picture 4">
            <a:extLst>
              <a:ext uri="{FF2B5EF4-FFF2-40B4-BE49-F238E27FC236}">
                <a16:creationId xmlns:a16="http://schemas.microsoft.com/office/drawing/2014/main" id="{1A6AAF2A-CA8B-4842-A5E5-473442358B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68292" y="477971"/>
            <a:ext cx="5994155" cy="2460102"/>
          </a:xfrm>
          <a:prstGeom prst="rect">
            <a:avLst/>
          </a:prstGeom>
        </p:spPr>
      </p:pic>
      <p:pic>
        <p:nvPicPr>
          <p:cNvPr id="9" name="Picture 8">
            <a:extLst>
              <a:ext uri="{FF2B5EF4-FFF2-40B4-BE49-F238E27FC236}">
                <a16:creationId xmlns:a16="http://schemas.microsoft.com/office/drawing/2014/main" id="{9AE9570C-854A-4325-878F-CBF77C420CF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568433"/>
            <a:ext cx="5921863" cy="2414871"/>
          </a:xfrm>
          <a:prstGeom prst="rect">
            <a:avLst/>
          </a:prstGeom>
        </p:spPr>
      </p:pic>
      <p:pic>
        <p:nvPicPr>
          <p:cNvPr id="7" name="Picture 6">
            <a:extLst>
              <a:ext uri="{FF2B5EF4-FFF2-40B4-BE49-F238E27FC236}">
                <a16:creationId xmlns:a16="http://schemas.microsoft.com/office/drawing/2014/main" id="{3142A902-8599-4232-B9C0-BE353B11AB1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51766" y="3128046"/>
            <a:ext cx="3632387" cy="3632387"/>
          </a:xfrm>
          <a:prstGeom prst="rect">
            <a:avLst/>
          </a:prstGeom>
        </p:spPr>
      </p:pic>
      <mc:AlternateContent xmlns:mc="http://schemas.openxmlformats.org/markup-compatibility/2006" xmlns:p14="http://schemas.microsoft.com/office/powerpoint/2010/main">
        <mc:Choice Requires="p14">
          <p:contentPart p14:bwMode="auto" r:id="rId12">
            <p14:nvContentPartPr>
              <p14:cNvPr id="3" name="Ink 2">
                <a:extLst>
                  <a:ext uri="{FF2B5EF4-FFF2-40B4-BE49-F238E27FC236}">
                    <a16:creationId xmlns:a16="http://schemas.microsoft.com/office/drawing/2014/main" id="{BB812C21-14C8-409B-ABB5-8FB5DD8AE29D}"/>
                  </a:ext>
                </a:extLst>
              </p14:cNvPr>
              <p14:cNvContentPartPr/>
              <p14:nvPr/>
            </p14:nvContentPartPr>
            <p14:xfrm>
              <a:off x="93240" y="203040"/>
              <a:ext cx="11007000" cy="6333480"/>
            </p14:xfrm>
          </p:contentPart>
        </mc:Choice>
        <mc:Fallback xmlns="">
          <p:pic>
            <p:nvPicPr>
              <p:cNvPr id="3" name="Ink 2">
                <a:extLst>
                  <a:ext uri="{FF2B5EF4-FFF2-40B4-BE49-F238E27FC236}">
                    <a16:creationId xmlns:a16="http://schemas.microsoft.com/office/drawing/2014/main" id="{BB812C21-14C8-409B-ABB5-8FB5DD8AE29D}"/>
                  </a:ext>
                </a:extLst>
              </p:cNvPr>
              <p:cNvPicPr/>
              <p:nvPr/>
            </p:nvPicPr>
            <p:blipFill>
              <a:blip r:embed="rId13"/>
              <a:stretch>
                <a:fillRect/>
              </a:stretch>
            </p:blipFill>
            <p:spPr>
              <a:xfrm>
                <a:off x="83880" y="193680"/>
                <a:ext cx="11025720" cy="6352200"/>
              </a:xfrm>
              <a:prstGeom prst="rect">
                <a:avLst/>
              </a:prstGeom>
            </p:spPr>
          </p:pic>
        </mc:Fallback>
      </mc:AlternateContent>
    </p:spTree>
    <p:extLst>
      <p:ext uri="{BB962C8B-B14F-4D97-AF65-F5344CB8AC3E}">
        <p14:creationId xmlns:p14="http://schemas.microsoft.com/office/powerpoint/2010/main" val="326971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11" name="Subtitle 2">
            <a:extLst>
              <a:ext uri="{FF2B5EF4-FFF2-40B4-BE49-F238E27FC236}">
                <a16:creationId xmlns:a16="http://schemas.microsoft.com/office/drawing/2014/main" id="{8567A032-8BE0-4EB2-A159-7BA6AF0974EC}"/>
              </a:ext>
            </a:extLst>
          </p:cNvPr>
          <p:cNvSpPr>
            <a:spLocks noGrp="1"/>
          </p:cNvSpPr>
          <p:nvPr>
            <p:ph type="subTitle" idx="1"/>
          </p:nvPr>
        </p:nvSpPr>
        <p:spPr>
          <a:xfrm>
            <a:off x="250291" y="6000407"/>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9"/>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10"/>
              </a:rPr>
              <a:t>https://www.youtube.com/fahadhussaintutorial</a:t>
            </a:r>
            <a:endParaRPr lang="en-US" b="1" dirty="0">
              <a:solidFill>
                <a:schemeClr val="accent6"/>
              </a:solidFill>
            </a:endParaRPr>
          </a:p>
        </p:txBody>
      </p:sp>
      <p:pic>
        <p:nvPicPr>
          <p:cNvPr id="5" name="Picture 4">
            <a:extLst>
              <a:ext uri="{FF2B5EF4-FFF2-40B4-BE49-F238E27FC236}">
                <a16:creationId xmlns:a16="http://schemas.microsoft.com/office/drawing/2014/main" id="{49A22FC4-D427-4F49-8B24-F0A16789376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3385" y="1131713"/>
            <a:ext cx="10805532" cy="2843561"/>
          </a:xfrm>
          <a:prstGeom prst="rect">
            <a:avLst/>
          </a:prstGeom>
        </p:spPr>
      </p:pic>
      <p:sp>
        <p:nvSpPr>
          <p:cNvPr id="13" name="object 2">
            <a:extLst>
              <a:ext uri="{FF2B5EF4-FFF2-40B4-BE49-F238E27FC236}">
                <a16:creationId xmlns:a16="http://schemas.microsoft.com/office/drawing/2014/main" id="{65F04BAB-0D31-4E86-9BD1-BB9410359A9F}"/>
              </a:ext>
            </a:extLst>
          </p:cNvPr>
          <p:cNvSpPr txBox="1">
            <a:spLocks/>
          </p:cNvSpPr>
          <p:nvPr/>
        </p:nvSpPr>
        <p:spPr>
          <a:xfrm>
            <a:off x="1841561" y="99180"/>
            <a:ext cx="8758447" cy="695325"/>
          </a:xfrm>
          <a:prstGeom prst="rect">
            <a:avLst/>
          </a:prstGeom>
        </p:spPr>
        <p:txBody>
          <a:bodyPr vert="horz" lIns="91440" tIns="1270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spcBef>
                <a:spcPts val="100"/>
              </a:spcBef>
              <a:defRPr/>
            </a:pPr>
            <a:r>
              <a:rPr lang="en-US" sz="4800" b="1" i="1" spc="-5" dirty="0">
                <a:solidFill>
                  <a:srgbClr val="7030A0"/>
                </a:solidFill>
              </a:rPr>
              <a:t>First Understand the RNN Works</a:t>
            </a:r>
          </a:p>
        </p:txBody>
      </p:sp>
      <p:sp>
        <p:nvSpPr>
          <p:cNvPr id="14" name="Rectangle 13">
            <a:extLst>
              <a:ext uri="{FF2B5EF4-FFF2-40B4-BE49-F238E27FC236}">
                <a16:creationId xmlns:a16="http://schemas.microsoft.com/office/drawing/2014/main" id="{AE3D96DD-3CE3-4FD2-BB66-3D360A42CF70}"/>
              </a:ext>
            </a:extLst>
          </p:cNvPr>
          <p:cNvSpPr/>
          <p:nvPr/>
        </p:nvSpPr>
        <p:spPr>
          <a:xfrm>
            <a:off x="464372" y="4482575"/>
            <a:ext cx="11476616" cy="461665"/>
          </a:xfrm>
          <a:prstGeom prst="rect">
            <a:avLst/>
          </a:prstGeom>
        </p:spPr>
        <p:txBody>
          <a:bodyPr wrap="square">
            <a:spAutoFit/>
          </a:bodyPr>
          <a:lstStyle/>
          <a:p>
            <a:r>
              <a:rPr lang="en-US" sz="2400" b="1" i="1" dirty="0"/>
              <a:t>This 	is	 a 	cat, 	and	 _____  is 		a 	good 	pet 	animal</a:t>
            </a:r>
          </a:p>
        </p:txBody>
      </p:sp>
      <mc:AlternateContent xmlns:mc="http://schemas.openxmlformats.org/markup-compatibility/2006" xmlns:p14="http://schemas.microsoft.com/office/powerpoint/2010/main">
        <mc:Choice Requires="p14">
          <p:contentPart p14:bwMode="auto" r:id="rId12">
            <p14:nvContentPartPr>
              <p14:cNvPr id="3" name="Ink 2">
                <a:extLst>
                  <a:ext uri="{FF2B5EF4-FFF2-40B4-BE49-F238E27FC236}">
                    <a16:creationId xmlns:a16="http://schemas.microsoft.com/office/drawing/2014/main" id="{535B9F4C-D81B-4825-8207-41B247B58D07}"/>
                  </a:ext>
                </a:extLst>
              </p14:cNvPr>
              <p14:cNvContentPartPr/>
              <p14:nvPr/>
            </p14:nvContentPartPr>
            <p14:xfrm>
              <a:off x="855000" y="1278360"/>
              <a:ext cx="9246240" cy="3116160"/>
            </p14:xfrm>
          </p:contentPart>
        </mc:Choice>
        <mc:Fallback xmlns="">
          <p:pic>
            <p:nvPicPr>
              <p:cNvPr id="3" name="Ink 2">
                <a:extLst>
                  <a:ext uri="{FF2B5EF4-FFF2-40B4-BE49-F238E27FC236}">
                    <a16:creationId xmlns:a16="http://schemas.microsoft.com/office/drawing/2014/main" id="{535B9F4C-D81B-4825-8207-41B247B58D07}"/>
                  </a:ext>
                </a:extLst>
              </p:cNvPr>
              <p:cNvPicPr/>
              <p:nvPr/>
            </p:nvPicPr>
            <p:blipFill>
              <a:blip r:embed="rId13"/>
              <a:stretch>
                <a:fillRect/>
              </a:stretch>
            </p:blipFill>
            <p:spPr>
              <a:xfrm>
                <a:off x="845640" y="1269000"/>
                <a:ext cx="9264960" cy="3134880"/>
              </a:xfrm>
              <a:prstGeom prst="rect">
                <a:avLst/>
              </a:prstGeom>
            </p:spPr>
          </p:pic>
        </mc:Fallback>
      </mc:AlternateContent>
    </p:spTree>
    <p:extLst>
      <p:ext uri="{BB962C8B-B14F-4D97-AF65-F5344CB8AC3E}">
        <p14:creationId xmlns:p14="http://schemas.microsoft.com/office/powerpoint/2010/main" val="969314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11" name="Subtitle 2">
            <a:extLst>
              <a:ext uri="{FF2B5EF4-FFF2-40B4-BE49-F238E27FC236}">
                <a16:creationId xmlns:a16="http://schemas.microsoft.com/office/drawing/2014/main" id="{8567A032-8BE0-4EB2-A159-7BA6AF0974EC}"/>
              </a:ext>
            </a:extLst>
          </p:cNvPr>
          <p:cNvSpPr>
            <a:spLocks noGrp="1"/>
          </p:cNvSpPr>
          <p:nvPr>
            <p:ph type="subTitle" idx="1"/>
          </p:nvPr>
        </p:nvSpPr>
        <p:spPr>
          <a:xfrm>
            <a:off x="250291" y="6000407"/>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9"/>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10"/>
              </a:rPr>
              <a:t>https://www.youtube.com/fahadhussaintutorial</a:t>
            </a:r>
            <a:endParaRPr lang="en-US" b="1" dirty="0">
              <a:solidFill>
                <a:schemeClr val="accent6"/>
              </a:solidFill>
            </a:endParaRPr>
          </a:p>
        </p:txBody>
      </p:sp>
      <p:pic>
        <p:nvPicPr>
          <p:cNvPr id="9" name="Picture 8">
            <a:extLst>
              <a:ext uri="{FF2B5EF4-FFF2-40B4-BE49-F238E27FC236}">
                <a16:creationId xmlns:a16="http://schemas.microsoft.com/office/drawing/2014/main" id="{A94F122A-A0F3-4BF6-B7C2-BE4A1077D8F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89703" y="999889"/>
            <a:ext cx="9965781" cy="3944351"/>
          </a:xfrm>
          <a:prstGeom prst="rect">
            <a:avLst/>
          </a:prstGeom>
        </p:spPr>
      </p:pic>
      <p:sp>
        <p:nvSpPr>
          <p:cNvPr id="8" name="object 2">
            <a:extLst>
              <a:ext uri="{FF2B5EF4-FFF2-40B4-BE49-F238E27FC236}">
                <a16:creationId xmlns:a16="http://schemas.microsoft.com/office/drawing/2014/main" id="{8C48422B-89A5-4106-9FC9-7BCD5393DF36}"/>
              </a:ext>
            </a:extLst>
          </p:cNvPr>
          <p:cNvSpPr txBox="1">
            <a:spLocks/>
          </p:cNvSpPr>
          <p:nvPr/>
        </p:nvSpPr>
        <p:spPr>
          <a:xfrm>
            <a:off x="1841561" y="99180"/>
            <a:ext cx="8758447" cy="695325"/>
          </a:xfrm>
          <a:prstGeom prst="rect">
            <a:avLst/>
          </a:prstGeom>
        </p:spPr>
        <p:txBody>
          <a:bodyPr vert="horz" lIns="91440" tIns="1270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spcBef>
                <a:spcPts val="100"/>
              </a:spcBef>
              <a:defRPr/>
            </a:pPr>
            <a:r>
              <a:rPr lang="en-US" sz="4800" b="1" i="1" spc="-5" dirty="0">
                <a:solidFill>
                  <a:srgbClr val="7030A0"/>
                </a:solidFill>
              </a:rPr>
              <a:t>Looking More Clearly </a:t>
            </a:r>
          </a:p>
        </p:txBody>
      </p:sp>
      <mc:AlternateContent xmlns:mc="http://schemas.openxmlformats.org/markup-compatibility/2006" xmlns:p14="http://schemas.microsoft.com/office/powerpoint/2010/main">
        <mc:Choice Requires="p14">
          <p:contentPart p14:bwMode="auto" r:id="rId12">
            <p14:nvContentPartPr>
              <p14:cNvPr id="3" name="Ink 2">
                <a:extLst>
                  <a:ext uri="{FF2B5EF4-FFF2-40B4-BE49-F238E27FC236}">
                    <a16:creationId xmlns:a16="http://schemas.microsoft.com/office/drawing/2014/main" id="{D671310A-0DB3-4CEA-AC6B-8394F901A5A2}"/>
                  </a:ext>
                </a:extLst>
              </p14:cNvPr>
              <p14:cNvContentPartPr/>
              <p14:nvPr/>
            </p14:nvContentPartPr>
            <p14:xfrm>
              <a:off x="4352040" y="1540800"/>
              <a:ext cx="5672880" cy="3657960"/>
            </p14:xfrm>
          </p:contentPart>
        </mc:Choice>
        <mc:Fallback xmlns="">
          <p:pic>
            <p:nvPicPr>
              <p:cNvPr id="3" name="Ink 2">
                <a:extLst>
                  <a:ext uri="{FF2B5EF4-FFF2-40B4-BE49-F238E27FC236}">
                    <a16:creationId xmlns:a16="http://schemas.microsoft.com/office/drawing/2014/main" id="{D671310A-0DB3-4CEA-AC6B-8394F901A5A2}"/>
                  </a:ext>
                </a:extLst>
              </p:cNvPr>
              <p:cNvPicPr/>
              <p:nvPr/>
            </p:nvPicPr>
            <p:blipFill>
              <a:blip r:embed="rId13"/>
              <a:stretch>
                <a:fillRect/>
              </a:stretch>
            </p:blipFill>
            <p:spPr>
              <a:xfrm>
                <a:off x="4342680" y="1531440"/>
                <a:ext cx="5691600" cy="3676680"/>
              </a:xfrm>
              <a:prstGeom prst="rect">
                <a:avLst/>
              </a:prstGeom>
            </p:spPr>
          </p:pic>
        </mc:Fallback>
      </mc:AlternateContent>
    </p:spTree>
    <p:extLst>
      <p:ext uri="{BB962C8B-B14F-4D97-AF65-F5344CB8AC3E}">
        <p14:creationId xmlns:p14="http://schemas.microsoft.com/office/powerpoint/2010/main" val="1152462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11" name="Subtitle 2">
            <a:extLst>
              <a:ext uri="{FF2B5EF4-FFF2-40B4-BE49-F238E27FC236}">
                <a16:creationId xmlns:a16="http://schemas.microsoft.com/office/drawing/2014/main" id="{8567A032-8BE0-4EB2-A159-7BA6AF0974EC}"/>
              </a:ext>
            </a:extLst>
          </p:cNvPr>
          <p:cNvSpPr>
            <a:spLocks noGrp="1"/>
          </p:cNvSpPr>
          <p:nvPr>
            <p:ph type="subTitle" idx="1"/>
          </p:nvPr>
        </p:nvSpPr>
        <p:spPr>
          <a:xfrm>
            <a:off x="250291" y="6000407"/>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9"/>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10"/>
              </a:rPr>
              <a:t>https://www.youtube.com/fahadhussaintutorial</a:t>
            </a:r>
            <a:endParaRPr lang="en-US" b="1" dirty="0">
              <a:solidFill>
                <a:schemeClr val="accent6"/>
              </a:solidFill>
            </a:endParaRPr>
          </a:p>
        </p:txBody>
      </p:sp>
      <p:pic>
        <p:nvPicPr>
          <p:cNvPr id="7" name="Picture 6">
            <a:extLst>
              <a:ext uri="{FF2B5EF4-FFF2-40B4-BE49-F238E27FC236}">
                <a16:creationId xmlns:a16="http://schemas.microsoft.com/office/drawing/2014/main" id="{F1373BDD-B28A-4587-AA09-89FEBE1A935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3779" y="1713056"/>
            <a:ext cx="10811181" cy="2845047"/>
          </a:xfrm>
          <a:prstGeom prst="rect">
            <a:avLst/>
          </a:prstGeom>
        </p:spPr>
      </p:pic>
      <p:sp>
        <p:nvSpPr>
          <p:cNvPr id="8" name="object 2">
            <a:extLst>
              <a:ext uri="{FF2B5EF4-FFF2-40B4-BE49-F238E27FC236}">
                <a16:creationId xmlns:a16="http://schemas.microsoft.com/office/drawing/2014/main" id="{11C402F7-89FE-44B6-A236-6085670348AD}"/>
              </a:ext>
            </a:extLst>
          </p:cNvPr>
          <p:cNvSpPr txBox="1">
            <a:spLocks/>
          </p:cNvSpPr>
          <p:nvPr/>
        </p:nvSpPr>
        <p:spPr>
          <a:xfrm>
            <a:off x="1841561" y="99180"/>
            <a:ext cx="8758447" cy="695325"/>
          </a:xfrm>
          <a:prstGeom prst="rect">
            <a:avLst/>
          </a:prstGeom>
        </p:spPr>
        <p:txBody>
          <a:bodyPr vert="horz" lIns="91440" tIns="1270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spcBef>
                <a:spcPts val="100"/>
              </a:spcBef>
              <a:defRPr/>
            </a:pPr>
            <a:r>
              <a:rPr lang="en-US" sz="4800" b="1" i="1" spc="-5" dirty="0">
                <a:solidFill>
                  <a:srgbClr val="7030A0"/>
                </a:solidFill>
              </a:rPr>
              <a:t>Looking More Clearly </a:t>
            </a:r>
          </a:p>
        </p:txBody>
      </p:sp>
    </p:spTree>
    <p:extLst>
      <p:ext uri="{BB962C8B-B14F-4D97-AF65-F5344CB8AC3E}">
        <p14:creationId xmlns:p14="http://schemas.microsoft.com/office/powerpoint/2010/main" val="3983345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8" name="object 2">
            <a:extLst>
              <a:ext uri="{FF2B5EF4-FFF2-40B4-BE49-F238E27FC236}">
                <a16:creationId xmlns:a16="http://schemas.microsoft.com/office/drawing/2014/main" id="{11C402F7-89FE-44B6-A236-6085670348AD}"/>
              </a:ext>
            </a:extLst>
          </p:cNvPr>
          <p:cNvSpPr txBox="1">
            <a:spLocks/>
          </p:cNvSpPr>
          <p:nvPr/>
        </p:nvSpPr>
        <p:spPr>
          <a:xfrm>
            <a:off x="1841561" y="99180"/>
            <a:ext cx="8758447" cy="695325"/>
          </a:xfrm>
          <a:prstGeom prst="rect">
            <a:avLst/>
          </a:prstGeom>
        </p:spPr>
        <p:txBody>
          <a:bodyPr vert="horz" lIns="91440" tIns="1270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latin typeface="medium-content-sans-serif-font"/>
              </a:rPr>
              <a:t>LSTM’s and GRU’s as a solution</a:t>
            </a:r>
          </a:p>
        </p:txBody>
      </p:sp>
      <p:sp>
        <p:nvSpPr>
          <p:cNvPr id="3" name="Rectangle 2">
            <a:extLst>
              <a:ext uri="{FF2B5EF4-FFF2-40B4-BE49-F238E27FC236}">
                <a16:creationId xmlns:a16="http://schemas.microsoft.com/office/drawing/2014/main" id="{2649360A-6081-4C21-B83F-E954F1ECE332}"/>
              </a:ext>
            </a:extLst>
          </p:cNvPr>
          <p:cNvSpPr/>
          <p:nvPr/>
        </p:nvSpPr>
        <p:spPr>
          <a:xfrm>
            <a:off x="126045" y="663013"/>
            <a:ext cx="11939909" cy="954107"/>
          </a:xfrm>
          <a:prstGeom prst="rect">
            <a:avLst/>
          </a:prstGeom>
        </p:spPr>
        <p:txBody>
          <a:bodyPr wrap="square">
            <a:spAutoFit/>
          </a:bodyPr>
          <a:lstStyle/>
          <a:p>
            <a:r>
              <a:rPr lang="en-US" sz="2800" dirty="0">
                <a:latin typeface="medium-content-serif-font"/>
              </a:rPr>
              <a:t>LSTM ’s and GRU’s were created as the solution to short-term memory. They have internal mechanisms called gates that can regulate the flow of information.</a:t>
            </a:r>
            <a:endParaRPr lang="en-US" sz="2800" b="0" i="0" dirty="0">
              <a:effectLst/>
              <a:latin typeface="medium-content-serif-font"/>
            </a:endParaRPr>
          </a:p>
        </p:txBody>
      </p:sp>
      <p:pic>
        <p:nvPicPr>
          <p:cNvPr id="6" name="Picture 5">
            <a:extLst>
              <a:ext uri="{FF2B5EF4-FFF2-40B4-BE49-F238E27FC236}">
                <a16:creationId xmlns:a16="http://schemas.microsoft.com/office/drawing/2014/main" id="{6B6490F7-CEAD-4E71-BDFD-62A466986F4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9335" y="1553081"/>
            <a:ext cx="8186619" cy="5205739"/>
          </a:xfrm>
          <a:prstGeom prst="rect">
            <a:avLst/>
          </a:prstGeom>
        </p:spPr>
      </p:pic>
      <p:pic>
        <p:nvPicPr>
          <p:cNvPr id="12" name="Picture 11">
            <a:extLst>
              <a:ext uri="{FF2B5EF4-FFF2-40B4-BE49-F238E27FC236}">
                <a16:creationId xmlns:a16="http://schemas.microsoft.com/office/drawing/2014/main" id="{1D134A08-155A-4AE0-8787-84602D134FAE}"/>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310836" y="2180953"/>
            <a:ext cx="3311613" cy="3311613"/>
          </a:xfrm>
          <a:prstGeom prst="rect">
            <a:avLst/>
          </a:prstGeom>
        </p:spPr>
      </p:pic>
      <mc:AlternateContent xmlns:mc="http://schemas.openxmlformats.org/markup-compatibility/2006" xmlns:p14="http://schemas.microsoft.com/office/powerpoint/2010/main">
        <mc:Choice Requires="p14">
          <p:contentPart p14:bwMode="auto" r:id="rId12">
            <p14:nvContentPartPr>
              <p14:cNvPr id="5" name="Ink 4">
                <a:extLst>
                  <a:ext uri="{FF2B5EF4-FFF2-40B4-BE49-F238E27FC236}">
                    <a16:creationId xmlns:a16="http://schemas.microsoft.com/office/drawing/2014/main" id="{2FEF8374-5BE7-4132-80AC-E3F355B3C156}"/>
                  </a:ext>
                </a:extLst>
              </p14:cNvPr>
              <p14:cNvContentPartPr/>
              <p14:nvPr/>
            </p14:nvContentPartPr>
            <p14:xfrm>
              <a:off x="4140360" y="5139000"/>
              <a:ext cx="2862000" cy="220680"/>
            </p14:xfrm>
          </p:contentPart>
        </mc:Choice>
        <mc:Fallback xmlns="">
          <p:pic>
            <p:nvPicPr>
              <p:cNvPr id="5" name="Ink 4">
                <a:extLst>
                  <a:ext uri="{FF2B5EF4-FFF2-40B4-BE49-F238E27FC236}">
                    <a16:creationId xmlns:a16="http://schemas.microsoft.com/office/drawing/2014/main" id="{2FEF8374-5BE7-4132-80AC-E3F355B3C156}"/>
                  </a:ext>
                </a:extLst>
              </p:cNvPr>
              <p:cNvPicPr/>
              <p:nvPr/>
            </p:nvPicPr>
            <p:blipFill>
              <a:blip r:embed="rId13"/>
              <a:stretch>
                <a:fillRect/>
              </a:stretch>
            </p:blipFill>
            <p:spPr>
              <a:xfrm>
                <a:off x="4131000" y="5129640"/>
                <a:ext cx="2880720" cy="239400"/>
              </a:xfrm>
              <a:prstGeom prst="rect">
                <a:avLst/>
              </a:prstGeom>
            </p:spPr>
          </p:pic>
        </mc:Fallback>
      </mc:AlternateContent>
    </p:spTree>
    <p:extLst>
      <p:ext uri="{BB962C8B-B14F-4D97-AF65-F5344CB8AC3E}">
        <p14:creationId xmlns:p14="http://schemas.microsoft.com/office/powerpoint/2010/main" val="3307017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8" name="object 2">
            <a:extLst>
              <a:ext uri="{FF2B5EF4-FFF2-40B4-BE49-F238E27FC236}">
                <a16:creationId xmlns:a16="http://schemas.microsoft.com/office/drawing/2014/main" id="{11C402F7-89FE-44B6-A236-6085670348AD}"/>
              </a:ext>
            </a:extLst>
          </p:cNvPr>
          <p:cNvSpPr txBox="1">
            <a:spLocks/>
          </p:cNvSpPr>
          <p:nvPr/>
        </p:nvSpPr>
        <p:spPr>
          <a:xfrm>
            <a:off x="1841561" y="99180"/>
            <a:ext cx="8758447" cy="695325"/>
          </a:xfrm>
          <a:prstGeom prst="rect">
            <a:avLst/>
          </a:prstGeom>
        </p:spPr>
        <p:txBody>
          <a:bodyPr vert="horz" lIns="91440" tIns="1270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latin typeface="medium-content-sans-serif-font"/>
              </a:rPr>
              <a:t>LSTM’s as a solution</a:t>
            </a:r>
          </a:p>
        </p:txBody>
      </p:sp>
      <p:pic>
        <p:nvPicPr>
          <p:cNvPr id="7" name="Picture 6">
            <a:extLst>
              <a:ext uri="{FF2B5EF4-FFF2-40B4-BE49-F238E27FC236}">
                <a16:creationId xmlns:a16="http://schemas.microsoft.com/office/drawing/2014/main" id="{A86C1A6A-DFFE-4236-B036-D4A17631A980}"/>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Layer>
                </a14:imgProps>
              </a:ext>
              <a:ext uri="{28A0092B-C50C-407E-A947-70E740481C1C}">
                <a14:useLocalDpi xmlns:a14="http://schemas.microsoft.com/office/drawing/2010/main" val="0"/>
              </a:ext>
            </a:extLst>
          </a:blip>
          <a:stretch>
            <a:fillRect/>
          </a:stretch>
        </p:blipFill>
        <p:spPr>
          <a:xfrm>
            <a:off x="5367960" y="1573854"/>
            <a:ext cx="6740712" cy="3192968"/>
          </a:xfrm>
          <a:prstGeom prst="rect">
            <a:avLst/>
          </a:prstGeom>
        </p:spPr>
      </p:pic>
      <p:sp>
        <p:nvSpPr>
          <p:cNvPr id="10" name="Subtitle 2">
            <a:extLst>
              <a:ext uri="{FF2B5EF4-FFF2-40B4-BE49-F238E27FC236}">
                <a16:creationId xmlns:a16="http://schemas.microsoft.com/office/drawing/2014/main" id="{7251FCF3-467D-404E-BABA-53F2102ACF41}"/>
              </a:ext>
            </a:extLst>
          </p:cNvPr>
          <p:cNvSpPr>
            <a:spLocks noGrp="1"/>
          </p:cNvSpPr>
          <p:nvPr>
            <p:ph type="subTitle" idx="1"/>
          </p:nvPr>
        </p:nvSpPr>
        <p:spPr>
          <a:xfrm>
            <a:off x="250291" y="6000407"/>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11"/>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12"/>
              </a:rPr>
              <a:t>https://www.youtube.com/fahadhussaintutorial</a:t>
            </a:r>
            <a:endParaRPr lang="en-US" b="1" dirty="0">
              <a:solidFill>
                <a:schemeClr val="accent6"/>
              </a:solidFill>
            </a:endParaRPr>
          </a:p>
        </p:txBody>
      </p:sp>
      <p:pic>
        <p:nvPicPr>
          <p:cNvPr id="5" name="Picture 4">
            <a:extLst>
              <a:ext uri="{FF2B5EF4-FFF2-40B4-BE49-F238E27FC236}">
                <a16:creationId xmlns:a16="http://schemas.microsoft.com/office/drawing/2014/main" id="{476A7261-B1CE-4A01-A01A-97BE0CC9472C}"/>
              </a:ext>
            </a:extLst>
          </p:cNvPr>
          <p:cNvPicPr>
            <a:picLocks noChangeAspect="1"/>
          </p:cNvPicPr>
          <p:nvPr/>
        </p:nvPicPr>
        <p:blipFill>
          <a:blip r:embed="rId13">
            <a:extLst>
              <a:ext uri="{BEBA8EAE-BF5A-486C-A8C5-ECC9F3942E4B}">
                <a14:imgProps xmlns:a14="http://schemas.microsoft.com/office/drawing/2010/main">
                  <a14:imgLayer r:embed="rId14">
                    <a14:imgEffect>
                      <a14:saturation sat="400000"/>
                    </a14:imgEffect>
                  </a14:imgLayer>
                </a14:imgProps>
              </a:ext>
              <a:ext uri="{28A0092B-C50C-407E-A947-70E740481C1C}">
                <a14:useLocalDpi xmlns:a14="http://schemas.microsoft.com/office/drawing/2010/main" val="0"/>
              </a:ext>
            </a:extLst>
          </a:blip>
          <a:stretch>
            <a:fillRect/>
          </a:stretch>
        </p:blipFill>
        <p:spPr>
          <a:xfrm>
            <a:off x="82968" y="1028754"/>
            <a:ext cx="5768832" cy="4683524"/>
          </a:xfrm>
          <a:prstGeom prst="rect">
            <a:avLst/>
          </a:prstGeom>
        </p:spPr>
      </p:pic>
      <mc:AlternateContent xmlns:mc="http://schemas.openxmlformats.org/markup-compatibility/2006" xmlns:p14="http://schemas.microsoft.com/office/powerpoint/2010/main">
        <mc:Choice Requires="p14">
          <p:contentPart p14:bwMode="auto" r:id="rId15">
            <p14:nvContentPartPr>
              <p14:cNvPr id="3" name="Ink 2">
                <a:extLst>
                  <a:ext uri="{FF2B5EF4-FFF2-40B4-BE49-F238E27FC236}">
                    <a16:creationId xmlns:a16="http://schemas.microsoft.com/office/drawing/2014/main" id="{F58FE340-7831-44D3-B3E7-10F7FA824254}"/>
                  </a:ext>
                </a:extLst>
              </p14:cNvPr>
              <p14:cNvContentPartPr/>
              <p14:nvPr/>
            </p14:nvContentPartPr>
            <p14:xfrm>
              <a:off x="254160" y="787320"/>
              <a:ext cx="11582640" cy="4699440"/>
            </p14:xfrm>
          </p:contentPart>
        </mc:Choice>
        <mc:Fallback xmlns="">
          <p:pic>
            <p:nvPicPr>
              <p:cNvPr id="3" name="Ink 2">
                <a:extLst>
                  <a:ext uri="{FF2B5EF4-FFF2-40B4-BE49-F238E27FC236}">
                    <a16:creationId xmlns:a16="http://schemas.microsoft.com/office/drawing/2014/main" id="{F58FE340-7831-44D3-B3E7-10F7FA824254}"/>
                  </a:ext>
                </a:extLst>
              </p:cNvPr>
              <p:cNvPicPr/>
              <p:nvPr/>
            </p:nvPicPr>
            <p:blipFill>
              <a:blip r:embed="rId16"/>
              <a:stretch>
                <a:fillRect/>
              </a:stretch>
            </p:blipFill>
            <p:spPr>
              <a:xfrm>
                <a:off x="244800" y="777960"/>
                <a:ext cx="11601360" cy="4718160"/>
              </a:xfrm>
              <a:prstGeom prst="rect">
                <a:avLst/>
              </a:prstGeom>
            </p:spPr>
          </p:pic>
        </mc:Fallback>
      </mc:AlternateContent>
    </p:spTree>
    <p:extLst>
      <p:ext uri="{BB962C8B-B14F-4D97-AF65-F5344CB8AC3E}">
        <p14:creationId xmlns:p14="http://schemas.microsoft.com/office/powerpoint/2010/main" val="2911372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8" name="object 2">
            <a:extLst>
              <a:ext uri="{FF2B5EF4-FFF2-40B4-BE49-F238E27FC236}">
                <a16:creationId xmlns:a16="http://schemas.microsoft.com/office/drawing/2014/main" id="{11C402F7-89FE-44B6-A236-6085670348AD}"/>
              </a:ext>
            </a:extLst>
          </p:cNvPr>
          <p:cNvSpPr txBox="1">
            <a:spLocks/>
          </p:cNvSpPr>
          <p:nvPr/>
        </p:nvSpPr>
        <p:spPr>
          <a:xfrm>
            <a:off x="1841561" y="99180"/>
            <a:ext cx="8758447" cy="695325"/>
          </a:xfrm>
          <a:prstGeom prst="rect">
            <a:avLst/>
          </a:prstGeom>
        </p:spPr>
        <p:txBody>
          <a:bodyPr vert="horz" lIns="91440" tIns="1270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latin typeface="medium-content-sans-serif-font"/>
              </a:rPr>
              <a:t>LSTM’s as a solution (steps)</a:t>
            </a:r>
          </a:p>
        </p:txBody>
      </p:sp>
      <p:sp>
        <p:nvSpPr>
          <p:cNvPr id="3" name="Rectangle 2">
            <a:extLst>
              <a:ext uri="{FF2B5EF4-FFF2-40B4-BE49-F238E27FC236}">
                <a16:creationId xmlns:a16="http://schemas.microsoft.com/office/drawing/2014/main" id="{6EEA163E-C725-4F3B-B569-CCC136A6AC51}"/>
              </a:ext>
            </a:extLst>
          </p:cNvPr>
          <p:cNvSpPr/>
          <p:nvPr/>
        </p:nvSpPr>
        <p:spPr>
          <a:xfrm>
            <a:off x="39444" y="757177"/>
            <a:ext cx="12113111" cy="6001643"/>
          </a:xfrm>
          <a:prstGeom prst="rect">
            <a:avLst/>
          </a:prstGeom>
        </p:spPr>
        <p:txBody>
          <a:bodyPr wrap="square">
            <a:spAutoFit/>
          </a:bodyPr>
          <a:lstStyle/>
          <a:p>
            <a:pPr marL="342900" indent="-342900">
              <a:buAutoNum type="arabicPeriod"/>
            </a:pPr>
            <a:r>
              <a:rPr lang="en-US" sz="2400" dirty="0"/>
              <a:t>First, the previous hidden state and the current input get concatenated. We’ll call it combine.</a:t>
            </a:r>
          </a:p>
          <a:p>
            <a:pPr marL="342900" indent="-342900">
              <a:buAutoNum type="arabicPeriod"/>
            </a:pPr>
            <a:endParaRPr lang="en-US" sz="2400" dirty="0"/>
          </a:p>
          <a:p>
            <a:r>
              <a:rPr lang="en-US" sz="2400" dirty="0"/>
              <a:t>2. Combine get’s fed into the forget layer. This layer removes non-relevant data.</a:t>
            </a:r>
          </a:p>
          <a:p>
            <a:endParaRPr lang="en-US" sz="2400" dirty="0"/>
          </a:p>
          <a:p>
            <a:r>
              <a:rPr lang="en-US" sz="2400" dirty="0"/>
              <a:t>4. A candidate layer is created using combine. The candidate holds possible values to add to the cell state.</a:t>
            </a:r>
          </a:p>
          <a:p>
            <a:endParaRPr lang="en-US" sz="2400" dirty="0"/>
          </a:p>
          <a:p>
            <a:r>
              <a:rPr lang="en-US" sz="2400" dirty="0"/>
              <a:t>3. Combine also get’s fed into the input layer. This layer decides what data from the candidate should be added to the new cell state.</a:t>
            </a:r>
          </a:p>
          <a:p>
            <a:endParaRPr lang="en-US" sz="2400" dirty="0"/>
          </a:p>
          <a:p>
            <a:r>
              <a:rPr lang="en-US" sz="2400" dirty="0"/>
              <a:t>5. After computing the forget layer, candidate layer, and the input layer, the cell state is calculated using those vectors and the previous cell state.</a:t>
            </a:r>
          </a:p>
          <a:p>
            <a:endParaRPr lang="en-US" sz="2400" dirty="0"/>
          </a:p>
          <a:p>
            <a:r>
              <a:rPr lang="en-US" sz="2400" dirty="0"/>
              <a:t>6. The output is then computed.</a:t>
            </a:r>
          </a:p>
          <a:p>
            <a:endParaRPr lang="en-US" sz="2400" dirty="0"/>
          </a:p>
          <a:p>
            <a:r>
              <a:rPr lang="en-US" sz="2400" dirty="0"/>
              <a:t>7. Pointwise multiplying the output and the new cell state gives us the new hidden state.</a:t>
            </a:r>
          </a:p>
        </p:txBody>
      </p:sp>
    </p:spTree>
    <p:extLst>
      <p:ext uri="{BB962C8B-B14F-4D97-AF65-F5344CB8AC3E}">
        <p14:creationId xmlns:p14="http://schemas.microsoft.com/office/powerpoint/2010/main" val="1453109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8" name="object 2">
            <a:extLst>
              <a:ext uri="{FF2B5EF4-FFF2-40B4-BE49-F238E27FC236}">
                <a16:creationId xmlns:a16="http://schemas.microsoft.com/office/drawing/2014/main" id="{11C402F7-89FE-44B6-A236-6085670348AD}"/>
              </a:ext>
            </a:extLst>
          </p:cNvPr>
          <p:cNvSpPr txBox="1">
            <a:spLocks/>
          </p:cNvSpPr>
          <p:nvPr/>
        </p:nvSpPr>
        <p:spPr>
          <a:xfrm>
            <a:off x="1841561" y="99180"/>
            <a:ext cx="8758447" cy="695325"/>
          </a:xfrm>
          <a:prstGeom prst="rect">
            <a:avLst/>
          </a:prstGeom>
        </p:spPr>
        <p:txBody>
          <a:bodyPr vert="horz" lIns="91440" tIns="1270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latin typeface="medium-content-sans-serif-font"/>
              </a:rPr>
              <a:t>GRU’s () Gated Recurrent Unit, as a solution</a:t>
            </a:r>
          </a:p>
        </p:txBody>
      </p:sp>
      <p:sp>
        <p:nvSpPr>
          <p:cNvPr id="3" name="Rectangle 2">
            <a:extLst>
              <a:ext uri="{FF2B5EF4-FFF2-40B4-BE49-F238E27FC236}">
                <a16:creationId xmlns:a16="http://schemas.microsoft.com/office/drawing/2014/main" id="{702B6784-2282-4161-A616-F04C917B83F1}"/>
              </a:ext>
            </a:extLst>
          </p:cNvPr>
          <p:cNvSpPr/>
          <p:nvPr/>
        </p:nvSpPr>
        <p:spPr>
          <a:xfrm>
            <a:off x="98258" y="688370"/>
            <a:ext cx="11918033" cy="1569660"/>
          </a:xfrm>
          <a:prstGeom prst="rect">
            <a:avLst/>
          </a:prstGeom>
        </p:spPr>
        <p:txBody>
          <a:bodyPr wrap="square">
            <a:spAutoFit/>
          </a:bodyPr>
          <a:lstStyle/>
          <a:p>
            <a:r>
              <a:rPr lang="en-US" sz="2400" dirty="0"/>
              <a:t>Now we know how an LSTM work, let’s briefly look at the GRU. The GRU is the newer generation of Recurrent Neural networks and is pretty similar to an LSTM. GRU’s got rid of the cell state and used the hidden state to transfer information. It also only has two gates, a reset gate and update gate.</a:t>
            </a:r>
          </a:p>
        </p:txBody>
      </p:sp>
      <p:pic>
        <p:nvPicPr>
          <p:cNvPr id="6" name="Picture 5">
            <a:extLst>
              <a:ext uri="{FF2B5EF4-FFF2-40B4-BE49-F238E27FC236}">
                <a16:creationId xmlns:a16="http://schemas.microsoft.com/office/drawing/2014/main" id="{6455A6E7-5290-4FD3-9926-ECB4667B25F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31436" y="1850312"/>
            <a:ext cx="5217637" cy="4256230"/>
          </a:xfrm>
          <a:prstGeom prst="rect">
            <a:avLst/>
          </a:prstGeom>
        </p:spPr>
      </p:pic>
      <p:sp>
        <p:nvSpPr>
          <p:cNvPr id="9" name="Subtitle 2">
            <a:extLst>
              <a:ext uri="{FF2B5EF4-FFF2-40B4-BE49-F238E27FC236}">
                <a16:creationId xmlns:a16="http://schemas.microsoft.com/office/drawing/2014/main" id="{80414D38-EEAE-4CC1-9877-597B82D02F71}"/>
              </a:ext>
            </a:extLst>
          </p:cNvPr>
          <p:cNvSpPr>
            <a:spLocks noGrp="1"/>
          </p:cNvSpPr>
          <p:nvPr>
            <p:ph type="subTitle" idx="1"/>
          </p:nvPr>
        </p:nvSpPr>
        <p:spPr>
          <a:xfrm>
            <a:off x="250291" y="6000407"/>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10"/>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11"/>
              </a:rPr>
              <a:t>https://www.youtube.com/fahadhussaintutorial</a:t>
            </a:r>
            <a:endParaRPr lang="en-US" b="1" dirty="0">
              <a:solidFill>
                <a:schemeClr val="accent6"/>
              </a:solidFill>
            </a:endParaRPr>
          </a:p>
        </p:txBody>
      </p:sp>
      <p:pic>
        <p:nvPicPr>
          <p:cNvPr id="10" name="Picture 9">
            <a:extLst>
              <a:ext uri="{FF2B5EF4-FFF2-40B4-BE49-F238E27FC236}">
                <a16:creationId xmlns:a16="http://schemas.microsoft.com/office/drawing/2014/main" id="{2A50D07F-60CF-442D-BF04-F732219D995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8258" y="2695202"/>
            <a:ext cx="6054736" cy="2868032"/>
          </a:xfrm>
          <a:prstGeom prst="rect">
            <a:avLst/>
          </a:prstGeom>
        </p:spPr>
      </p:pic>
      <mc:AlternateContent xmlns:mc="http://schemas.openxmlformats.org/markup-compatibility/2006" xmlns:p14="http://schemas.microsoft.com/office/powerpoint/2010/main">
        <mc:Choice Requires="p14">
          <p:contentPart p14:bwMode="auto" r:id="rId13">
            <p14:nvContentPartPr>
              <p14:cNvPr id="5" name="Ink 4">
                <a:extLst>
                  <a:ext uri="{FF2B5EF4-FFF2-40B4-BE49-F238E27FC236}">
                    <a16:creationId xmlns:a16="http://schemas.microsoft.com/office/drawing/2014/main" id="{22A0219E-F50A-46CD-B6BE-5861F7864016}"/>
                  </a:ext>
                </a:extLst>
              </p14:cNvPr>
              <p14:cNvContentPartPr/>
              <p14:nvPr/>
            </p14:nvContentPartPr>
            <p14:xfrm>
              <a:off x="2201400" y="2531520"/>
              <a:ext cx="1202400" cy="313560"/>
            </p14:xfrm>
          </p:contentPart>
        </mc:Choice>
        <mc:Fallback xmlns="">
          <p:pic>
            <p:nvPicPr>
              <p:cNvPr id="5" name="Ink 4">
                <a:extLst>
                  <a:ext uri="{FF2B5EF4-FFF2-40B4-BE49-F238E27FC236}">
                    <a16:creationId xmlns:a16="http://schemas.microsoft.com/office/drawing/2014/main" id="{22A0219E-F50A-46CD-B6BE-5861F7864016}"/>
                  </a:ext>
                </a:extLst>
              </p:cNvPr>
              <p:cNvPicPr/>
              <p:nvPr/>
            </p:nvPicPr>
            <p:blipFill>
              <a:blip r:embed="rId14"/>
              <a:stretch>
                <a:fillRect/>
              </a:stretch>
            </p:blipFill>
            <p:spPr>
              <a:xfrm>
                <a:off x="2192040" y="2522160"/>
                <a:ext cx="1221120" cy="332280"/>
              </a:xfrm>
              <a:prstGeom prst="rect">
                <a:avLst/>
              </a:prstGeom>
            </p:spPr>
          </p:pic>
        </mc:Fallback>
      </mc:AlternateContent>
    </p:spTree>
    <p:extLst>
      <p:ext uri="{BB962C8B-B14F-4D97-AF65-F5344CB8AC3E}">
        <p14:creationId xmlns:p14="http://schemas.microsoft.com/office/powerpoint/2010/main" val="2960915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8" name="object 2">
            <a:extLst>
              <a:ext uri="{FF2B5EF4-FFF2-40B4-BE49-F238E27FC236}">
                <a16:creationId xmlns:a16="http://schemas.microsoft.com/office/drawing/2014/main" id="{11C402F7-89FE-44B6-A236-6085670348AD}"/>
              </a:ext>
            </a:extLst>
          </p:cNvPr>
          <p:cNvSpPr txBox="1">
            <a:spLocks/>
          </p:cNvSpPr>
          <p:nvPr/>
        </p:nvSpPr>
        <p:spPr>
          <a:xfrm>
            <a:off x="1841561" y="99180"/>
            <a:ext cx="8758447" cy="695325"/>
          </a:xfrm>
          <a:prstGeom prst="rect">
            <a:avLst/>
          </a:prstGeom>
        </p:spPr>
        <p:txBody>
          <a:bodyPr vert="horz" lIns="91440" tIns="1270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latin typeface="medium-content-sans-serif-font"/>
              </a:rPr>
              <a:t>RNN vs LSTM vs GRU</a:t>
            </a:r>
          </a:p>
        </p:txBody>
      </p:sp>
      <p:pic>
        <p:nvPicPr>
          <p:cNvPr id="7" name="Picture 6">
            <a:extLst>
              <a:ext uri="{FF2B5EF4-FFF2-40B4-BE49-F238E27FC236}">
                <a16:creationId xmlns:a16="http://schemas.microsoft.com/office/drawing/2014/main" id="{D15F0DAC-2112-4399-932C-4CB12DA85F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7812" y="1382263"/>
            <a:ext cx="10600008" cy="3561977"/>
          </a:xfrm>
          <a:prstGeom prst="rect">
            <a:avLst/>
          </a:prstGeom>
        </p:spPr>
      </p:pic>
      <p:sp>
        <p:nvSpPr>
          <p:cNvPr id="9" name="Subtitle 2">
            <a:extLst>
              <a:ext uri="{FF2B5EF4-FFF2-40B4-BE49-F238E27FC236}">
                <a16:creationId xmlns:a16="http://schemas.microsoft.com/office/drawing/2014/main" id="{F36EBE63-085B-4B16-BFBB-1F270BAC0864}"/>
              </a:ext>
            </a:extLst>
          </p:cNvPr>
          <p:cNvSpPr>
            <a:spLocks noGrp="1"/>
          </p:cNvSpPr>
          <p:nvPr>
            <p:ph type="subTitle" idx="1"/>
          </p:nvPr>
        </p:nvSpPr>
        <p:spPr>
          <a:xfrm>
            <a:off x="250291" y="6000407"/>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10"/>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11"/>
              </a:rPr>
              <a:t>https://www.youtube.com/fahadhussaintutorial</a:t>
            </a:r>
            <a:endParaRPr lang="en-US" b="1" dirty="0">
              <a:solidFill>
                <a:schemeClr val="accent6"/>
              </a:solidFill>
            </a:endParaRPr>
          </a:p>
        </p:txBody>
      </p:sp>
    </p:spTree>
    <p:extLst>
      <p:ext uri="{BB962C8B-B14F-4D97-AF65-F5344CB8AC3E}">
        <p14:creationId xmlns:p14="http://schemas.microsoft.com/office/powerpoint/2010/main" val="842420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8" name="object 2">
            <a:extLst>
              <a:ext uri="{FF2B5EF4-FFF2-40B4-BE49-F238E27FC236}">
                <a16:creationId xmlns:a16="http://schemas.microsoft.com/office/drawing/2014/main" id="{11C402F7-89FE-44B6-A236-6085670348AD}"/>
              </a:ext>
            </a:extLst>
          </p:cNvPr>
          <p:cNvSpPr txBox="1">
            <a:spLocks/>
          </p:cNvSpPr>
          <p:nvPr/>
        </p:nvSpPr>
        <p:spPr>
          <a:xfrm>
            <a:off x="1841561" y="99180"/>
            <a:ext cx="8758447" cy="695325"/>
          </a:xfrm>
          <a:prstGeom prst="rect">
            <a:avLst/>
          </a:prstGeom>
        </p:spPr>
        <p:txBody>
          <a:bodyPr vert="horz" lIns="91440" tIns="1270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latin typeface="medium-content-sans-serif-font"/>
              </a:rPr>
              <a:t>RNN vs LSTM vs GRU</a:t>
            </a:r>
          </a:p>
        </p:txBody>
      </p:sp>
      <p:pic>
        <p:nvPicPr>
          <p:cNvPr id="7" name="Picture 6">
            <a:extLst>
              <a:ext uri="{FF2B5EF4-FFF2-40B4-BE49-F238E27FC236}">
                <a16:creationId xmlns:a16="http://schemas.microsoft.com/office/drawing/2014/main" id="{D15F0DAC-2112-4399-932C-4CB12DA85F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2975" y="718208"/>
            <a:ext cx="7336786" cy="2465419"/>
          </a:xfrm>
          <a:prstGeom prst="rect">
            <a:avLst/>
          </a:prstGeom>
        </p:spPr>
      </p:pic>
      <p:sp>
        <p:nvSpPr>
          <p:cNvPr id="3" name="Rectangle 2">
            <a:extLst>
              <a:ext uri="{FF2B5EF4-FFF2-40B4-BE49-F238E27FC236}">
                <a16:creationId xmlns:a16="http://schemas.microsoft.com/office/drawing/2014/main" id="{61E7B511-73D9-4BD9-AC4E-CFE3FE74603F}"/>
              </a:ext>
            </a:extLst>
          </p:cNvPr>
          <p:cNvSpPr/>
          <p:nvPr/>
        </p:nvSpPr>
        <p:spPr>
          <a:xfrm>
            <a:off x="125145" y="3183627"/>
            <a:ext cx="11941709" cy="4093428"/>
          </a:xfrm>
          <a:prstGeom prst="rect">
            <a:avLst/>
          </a:prstGeom>
        </p:spPr>
        <p:txBody>
          <a:bodyPr wrap="square">
            <a:spAutoFit/>
          </a:bodyPr>
          <a:lstStyle/>
          <a:p>
            <a:pPr fontAlgn="base"/>
            <a:r>
              <a:rPr lang="en-US" sz="2000" b="1" i="1" dirty="0">
                <a:solidFill>
                  <a:srgbClr val="242729"/>
                </a:solidFill>
                <a:latin typeface="inherit"/>
              </a:rPr>
              <a:t>The key difference between a GRU and an LSTM is that a GRU has two gates (reset and update gates) whereas an LSTM has three gates (namely input, output and forget gates).</a:t>
            </a:r>
          </a:p>
          <a:p>
            <a:pPr fontAlgn="base"/>
            <a:endParaRPr lang="en-US" sz="2000" b="1" i="1" dirty="0">
              <a:solidFill>
                <a:srgbClr val="242729"/>
              </a:solidFill>
              <a:latin typeface="inherit"/>
            </a:endParaRPr>
          </a:p>
          <a:p>
            <a:pPr fontAlgn="base"/>
            <a:r>
              <a:rPr lang="en-US" sz="2000" b="1" i="1" dirty="0">
                <a:solidFill>
                  <a:srgbClr val="242729"/>
                </a:solidFill>
                <a:latin typeface="inherit"/>
              </a:rPr>
              <a:t>GRUs train faster and perform better than LSTMs on less training data if you are doing language modeling (not sure about other tasks).</a:t>
            </a:r>
          </a:p>
          <a:p>
            <a:pPr fontAlgn="base"/>
            <a:endParaRPr lang="en-US" sz="2000" b="1" i="1" dirty="0">
              <a:solidFill>
                <a:srgbClr val="242729"/>
              </a:solidFill>
              <a:latin typeface="inherit"/>
            </a:endParaRPr>
          </a:p>
          <a:p>
            <a:pPr fontAlgn="base"/>
            <a:r>
              <a:rPr lang="en-US" sz="2000" b="1" i="1" dirty="0">
                <a:solidFill>
                  <a:srgbClr val="242729"/>
                </a:solidFill>
                <a:latin typeface="inherit"/>
              </a:rPr>
              <a:t>GRUs are simpler and thus easier to modify, for example adding new gates in case of additional input to the network. It's just less code in general.</a:t>
            </a:r>
          </a:p>
          <a:p>
            <a:pPr fontAlgn="base"/>
            <a:endParaRPr lang="en-US" sz="2000" b="1" i="1" dirty="0">
              <a:solidFill>
                <a:srgbClr val="242729"/>
              </a:solidFill>
              <a:latin typeface="inherit"/>
            </a:endParaRPr>
          </a:p>
          <a:p>
            <a:pPr fontAlgn="base"/>
            <a:r>
              <a:rPr lang="en-US" sz="2000" b="1" i="1" dirty="0">
                <a:solidFill>
                  <a:srgbClr val="242729"/>
                </a:solidFill>
                <a:latin typeface="inherit"/>
              </a:rPr>
              <a:t>LSTMs should in theory remember longer sequences than GRUs and outperform them in tasks requiring modeling long-distance relations.</a:t>
            </a:r>
          </a:p>
          <a:p>
            <a:pPr fontAlgn="base"/>
            <a:endParaRPr lang="en-US" sz="2000" dirty="0">
              <a:solidFill>
                <a:srgbClr val="242729"/>
              </a:solidFill>
              <a:latin typeface="inherit"/>
            </a:endParaRPr>
          </a:p>
          <a:p>
            <a:pPr fontAlgn="base"/>
            <a:endParaRPr lang="en-US" sz="2000" b="0" i="0" dirty="0">
              <a:solidFill>
                <a:srgbClr val="242729"/>
              </a:solidFill>
              <a:effectLst/>
              <a:latin typeface="inherit"/>
            </a:endParaRPr>
          </a:p>
        </p:txBody>
      </p:sp>
    </p:spTree>
    <p:extLst>
      <p:ext uri="{BB962C8B-B14F-4D97-AF65-F5344CB8AC3E}">
        <p14:creationId xmlns:p14="http://schemas.microsoft.com/office/powerpoint/2010/main" val="1233758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11" name="Subtitle 2">
            <a:extLst>
              <a:ext uri="{FF2B5EF4-FFF2-40B4-BE49-F238E27FC236}">
                <a16:creationId xmlns:a16="http://schemas.microsoft.com/office/drawing/2014/main" id="{8567A032-8BE0-4EB2-A159-7BA6AF0974EC}"/>
              </a:ext>
            </a:extLst>
          </p:cNvPr>
          <p:cNvSpPr>
            <a:spLocks noGrp="1"/>
          </p:cNvSpPr>
          <p:nvPr>
            <p:ph type="subTitle" idx="1"/>
          </p:nvPr>
        </p:nvSpPr>
        <p:spPr>
          <a:xfrm>
            <a:off x="125505" y="5993139"/>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9"/>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10"/>
              </a:rPr>
              <a:t>https://www.youtube.com/fahadhussaintutorial</a:t>
            </a:r>
            <a:endParaRPr lang="en-US" b="1" dirty="0">
              <a:solidFill>
                <a:schemeClr val="accent6"/>
              </a:solidFill>
            </a:endParaRPr>
          </a:p>
        </p:txBody>
      </p:sp>
      <p:sp>
        <p:nvSpPr>
          <p:cNvPr id="14" name="Rectangle 13">
            <a:extLst>
              <a:ext uri="{FF2B5EF4-FFF2-40B4-BE49-F238E27FC236}">
                <a16:creationId xmlns:a16="http://schemas.microsoft.com/office/drawing/2014/main" id="{9439653B-D709-449A-9B62-509A7E9D3B14}"/>
              </a:ext>
            </a:extLst>
          </p:cNvPr>
          <p:cNvSpPr/>
          <p:nvPr/>
        </p:nvSpPr>
        <p:spPr>
          <a:xfrm>
            <a:off x="5682503" y="38403"/>
            <a:ext cx="6383991" cy="954107"/>
          </a:xfrm>
          <a:prstGeom prst="rect">
            <a:avLst/>
          </a:prstGeom>
        </p:spPr>
        <p:txBody>
          <a:bodyPr wrap="none">
            <a:spAutoFit/>
          </a:bodyPr>
          <a:lstStyle/>
          <a:p>
            <a:pPr algn="ctr"/>
            <a:r>
              <a:rPr lang="en-US" sz="2800" b="1" i="1" dirty="0">
                <a:solidFill>
                  <a:srgbClr val="002060"/>
                </a:solidFill>
              </a:rPr>
              <a:t>Why RNN and what is difference between</a:t>
            </a:r>
          </a:p>
          <a:p>
            <a:pPr algn="ctr"/>
            <a:r>
              <a:rPr lang="en-US" sz="2800" b="1" i="1" dirty="0">
                <a:solidFill>
                  <a:srgbClr val="002060"/>
                </a:solidFill>
              </a:rPr>
              <a:t>ANN &amp; RNN</a:t>
            </a:r>
          </a:p>
        </p:txBody>
      </p:sp>
      <p:pic>
        <p:nvPicPr>
          <p:cNvPr id="6" name="Picture 5">
            <a:extLst>
              <a:ext uri="{FF2B5EF4-FFF2-40B4-BE49-F238E27FC236}">
                <a16:creationId xmlns:a16="http://schemas.microsoft.com/office/drawing/2014/main" id="{10BC4233-BB53-43AA-BA2E-DEF684909CE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8352" y="3500026"/>
            <a:ext cx="7256368" cy="2334970"/>
          </a:xfrm>
          <a:prstGeom prst="rect">
            <a:avLst/>
          </a:prstGeom>
        </p:spPr>
      </p:pic>
      <p:pic>
        <p:nvPicPr>
          <p:cNvPr id="9" name="Picture 8">
            <a:extLst>
              <a:ext uri="{FF2B5EF4-FFF2-40B4-BE49-F238E27FC236}">
                <a16:creationId xmlns:a16="http://schemas.microsoft.com/office/drawing/2014/main" id="{6667B619-E379-495F-8DFD-794C8B59EA9E}"/>
              </a:ext>
            </a:extLst>
          </p:cNvPr>
          <p:cNvPicPr>
            <a:picLocks noChangeAspect="1"/>
          </p:cNvPicPr>
          <p:nvPr/>
        </p:nvPicPr>
        <p:blipFill>
          <a:blip r:embed="rId12" cstate="print">
            <a:extLst>
              <a:ext uri="{BEBA8EAE-BF5A-486C-A8C5-ECC9F3942E4B}">
                <a14:imgProps xmlns:a14="http://schemas.microsoft.com/office/drawing/2010/main">
                  <a14:imgLayer r:embed="rId13">
                    <a14:imgEffect>
                      <a14:sharpenSoften amount="50000"/>
                    </a14:imgEffect>
                  </a14:imgLayer>
                </a14:imgProps>
              </a:ext>
              <a:ext uri="{28A0092B-C50C-407E-A947-70E740481C1C}">
                <a14:useLocalDpi xmlns:a14="http://schemas.microsoft.com/office/drawing/2010/main" val="0"/>
              </a:ext>
            </a:extLst>
          </a:blip>
          <a:stretch>
            <a:fillRect/>
          </a:stretch>
        </p:blipFill>
        <p:spPr>
          <a:xfrm>
            <a:off x="70056" y="406388"/>
            <a:ext cx="5579562" cy="2923391"/>
          </a:xfrm>
          <a:prstGeom prst="rect">
            <a:avLst/>
          </a:prstGeom>
        </p:spPr>
      </p:pic>
      <p:sp>
        <p:nvSpPr>
          <p:cNvPr id="7" name="Rectangle 6">
            <a:extLst>
              <a:ext uri="{FF2B5EF4-FFF2-40B4-BE49-F238E27FC236}">
                <a16:creationId xmlns:a16="http://schemas.microsoft.com/office/drawing/2014/main" id="{2A1DFA39-2164-41FF-9597-CA73303F5D88}"/>
              </a:ext>
            </a:extLst>
          </p:cNvPr>
          <p:cNvSpPr/>
          <p:nvPr/>
        </p:nvSpPr>
        <p:spPr>
          <a:xfrm>
            <a:off x="8546170" y="4416706"/>
            <a:ext cx="3517444" cy="830997"/>
          </a:xfrm>
          <a:prstGeom prst="rect">
            <a:avLst/>
          </a:prstGeom>
        </p:spPr>
        <p:txBody>
          <a:bodyPr wrap="square">
            <a:spAutoFit/>
          </a:bodyPr>
          <a:lstStyle/>
          <a:p>
            <a:r>
              <a:rPr lang="en-US" sz="2400" b="1" i="1" dirty="0"/>
              <a:t>This is a cat, and _____ </a:t>
            </a:r>
          </a:p>
          <a:p>
            <a:r>
              <a:rPr lang="en-US" sz="2400" b="1" i="1" dirty="0"/>
              <a:t>is a good pet animal</a:t>
            </a:r>
          </a:p>
        </p:txBody>
      </p:sp>
      <p:pic>
        <p:nvPicPr>
          <p:cNvPr id="16" name="Picture 15">
            <a:extLst>
              <a:ext uri="{FF2B5EF4-FFF2-40B4-BE49-F238E27FC236}">
                <a16:creationId xmlns:a16="http://schemas.microsoft.com/office/drawing/2014/main" id="{1F22A5D6-92AE-46B0-BF73-C77DC2764F6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858686" y="1259950"/>
            <a:ext cx="4698539" cy="1916013"/>
          </a:xfrm>
          <a:prstGeom prst="rect">
            <a:avLst/>
          </a:prstGeom>
        </p:spPr>
      </p:pic>
    </p:spTree>
    <p:extLst>
      <p:ext uri="{BB962C8B-B14F-4D97-AF65-F5344CB8AC3E}">
        <p14:creationId xmlns:p14="http://schemas.microsoft.com/office/powerpoint/2010/main" val="1246443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sp>
        <p:nvSpPr>
          <p:cNvPr id="5" name="Rectangle 4">
            <a:extLst>
              <a:ext uri="{FF2B5EF4-FFF2-40B4-BE49-F238E27FC236}">
                <a16:creationId xmlns:a16="http://schemas.microsoft.com/office/drawing/2014/main" id="{6D293DE6-5398-4B61-85B9-C1C619F28E0A}"/>
              </a:ext>
            </a:extLst>
          </p:cNvPr>
          <p:cNvSpPr/>
          <p:nvPr/>
        </p:nvSpPr>
        <p:spPr>
          <a:xfrm>
            <a:off x="7396410" y="4247847"/>
            <a:ext cx="3808478" cy="1569660"/>
          </a:xfrm>
          <a:prstGeom prst="rect">
            <a:avLst/>
          </a:prstGeom>
        </p:spPr>
        <p:txBody>
          <a:bodyPr wrap="none">
            <a:spAutoFit/>
          </a:bodyPr>
          <a:lstStyle/>
          <a:p>
            <a:r>
              <a:rPr lang="en-US" sz="9600" b="1" i="1" dirty="0">
                <a:solidFill>
                  <a:srgbClr val="7030A0"/>
                </a:solidFill>
              </a:rPr>
              <a:t>Thanks</a:t>
            </a:r>
            <a:endParaRPr lang="en-US" sz="2800" b="1" i="1" dirty="0">
              <a:solidFill>
                <a:srgbClr val="7030A0"/>
              </a:solidFill>
            </a:endParaRP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5AD1BFDF-5A7B-415C-BC91-E5A055DFA59C}"/>
                  </a:ext>
                </a:extLst>
              </p14:cNvPr>
              <p14:cNvContentPartPr/>
              <p14:nvPr/>
            </p14:nvContentPartPr>
            <p14:xfrm>
              <a:off x="2480760" y="5308560"/>
              <a:ext cx="360" cy="360"/>
            </p14:xfrm>
          </p:contentPart>
        </mc:Choice>
        <mc:Fallback xmlns="">
          <p:pic>
            <p:nvPicPr>
              <p:cNvPr id="4" name="Ink 3">
                <a:extLst>
                  <a:ext uri="{FF2B5EF4-FFF2-40B4-BE49-F238E27FC236}">
                    <a16:creationId xmlns:a16="http://schemas.microsoft.com/office/drawing/2014/main" id="{5AD1BFDF-5A7B-415C-BC91-E5A055DFA59C}"/>
                  </a:ext>
                </a:extLst>
              </p:cNvPr>
              <p:cNvPicPr/>
              <p:nvPr/>
            </p:nvPicPr>
            <p:blipFill>
              <a:blip r:embed="rId6"/>
              <a:stretch>
                <a:fillRect/>
              </a:stretch>
            </p:blipFill>
            <p:spPr>
              <a:xfrm>
                <a:off x="2471400" y="5299200"/>
                <a:ext cx="19080" cy="19080"/>
              </a:xfrm>
              <a:prstGeom prst="rect">
                <a:avLst/>
              </a:prstGeom>
            </p:spPr>
          </p:pic>
        </mc:Fallback>
      </mc:AlternateContent>
      <p:sp>
        <p:nvSpPr>
          <p:cNvPr id="6" name="Rectangle 5">
            <a:extLst>
              <a:ext uri="{FF2B5EF4-FFF2-40B4-BE49-F238E27FC236}">
                <a16:creationId xmlns:a16="http://schemas.microsoft.com/office/drawing/2014/main" id="{70DBA6C4-9354-4499-9267-1F7811982BA0}"/>
              </a:ext>
            </a:extLst>
          </p:cNvPr>
          <p:cNvSpPr/>
          <p:nvPr/>
        </p:nvSpPr>
        <p:spPr>
          <a:xfrm>
            <a:off x="252969" y="320232"/>
            <a:ext cx="8713334" cy="4955203"/>
          </a:xfrm>
          <a:prstGeom prst="rect">
            <a:avLst/>
          </a:prstGeom>
        </p:spPr>
        <p:txBody>
          <a:bodyPr wrap="square">
            <a:spAutoFit/>
          </a:bodyPr>
          <a:lstStyle/>
          <a:p>
            <a:r>
              <a:rPr lang="en-US" sz="2800" dirty="0">
                <a:hlinkClick r:id="rId7"/>
              </a:rPr>
              <a:t>Blog:</a:t>
            </a:r>
          </a:p>
          <a:p>
            <a:endParaRPr lang="en-US" sz="2800" dirty="0">
              <a:hlinkClick r:id="rId7"/>
            </a:endParaRPr>
          </a:p>
          <a:p>
            <a:r>
              <a:rPr lang="en-US" sz="2800" dirty="0">
                <a:hlinkClick r:id="rId7"/>
              </a:rPr>
              <a:t>http://colah.github.io/posts/2015-08-Understanding-LSTMs/</a:t>
            </a:r>
            <a:endParaRPr lang="en-US" sz="2800" dirty="0"/>
          </a:p>
          <a:p>
            <a:endParaRPr lang="en-US" sz="2800" dirty="0"/>
          </a:p>
          <a:p>
            <a:r>
              <a:rPr lang="en-US" sz="2800" dirty="0"/>
              <a:t>Research Papers:</a:t>
            </a:r>
          </a:p>
          <a:p>
            <a:r>
              <a:rPr lang="en-US" sz="2800" dirty="0"/>
              <a:t>LSTM: A Search Space Odyssey</a:t>
            </a:r>
          </a:p>
          <a:p>
            <a:endParaRPr lang="en-US" sz="2800" dirty="0"/>
          </a:p>
          <a:p>
            <a:r>
              <a:rPr lang="en-US" sz="2800" dirty="0"/>
              <a:t>Deep Learning for Solar Power Forecasting – An Approach Using Autoencoder and LSTM Neural Networks </a:t>
            </a:r>
          </a:p>
          <a:p>
            <a:endParaRPr lang="en-US" dirty="0"/>
          </a:p>
          <a:p>
            <a:endParaRPr lang="en-US" dirty="0"/>
          </a:p>
        </p:txBody>
      </p:sp>
    </p:spTree>
    <p:extLst>
      <p:ext uri="{BB962C8B-B14F-4D97-AF65-F5344CB8AC3E}">
        <p14:creationId xmlns:p14="http://schemas.microsoft.com/office/powerpoint/2010/main" val="44617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11" name="Subtitle 2">
            <a:extLst>
              <a:ext uri="{FF2B5EF4-FFF2-40B4-BE49-F238E27FC236}">
                <a16:creationId xmlns:a16="http://schemas.microsoft.com/office/drawing/2014/main" id="{8567A032-8BE0-4EB2-A159-7BA6AF0974EC}"/>
              </a:ext>
            </a:extLst>
          </p:cNvPr>
          <p:cNvSpPr>
            <a:spLocks noGrp="1"/>
          </p:cNvSpPr>
          <p:nvPr>
            <p:ph type="subTitle" idx="1"/>
          </p:nvPr>
        </p:nvSpPr>
        <p:spPr>
          <a:xfrm>
            <a:off x="125505" y="5993139"/>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9"/>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10"/>
              </a:rPr>
              <a:t>https://www.youtube.com/fahadhussaintutorial</a:t>
            </a:r>
            <a:endParaRPr lang="en-US" b="1" dirty="0">
              <a:solidFill>
                <a:schemeClr val="accent6"/>
              </a:solidFill>
            </a:endParaRPr>
          </a:p>
        </p:txBody>
      </p:sp>
      <p:sp>
        <p:nvSpPr>
          <p:cNvPr id="8" name="Rectangle 7">
            <a:extLst>
              <a:ext uri="{FF2B5EF4-FFF2-40B4-BE49-F238E27FC236}">
                <a16:creationId xmlns:a16="http://schemas.microsoft.com/office/drawing/2014/main" id="{61745012-0250-4AC2-8F43-7BDFD595AD82}"/>
              </a:ext>
            </a:extLst>
          </p:cNvPr>
          <p:cNvSpPr/>
          <p:nvPr/>
        </p:nvSpPr>
        <p:spPr>
          <a:xfrm>
            <a:off x="7820809" y="3765176"/>
            <a:ext cx="2817784" cy="20066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6633811F-1946-49E0-9DC0-9D0DE5432A84}"/>
              </a:ext>
            </a:extLst>
          </p:cNvPr>
          <p:cNvSpPr/>
          <p:nvPr/>
        </p:nvSpPr>
        <p:spPr>
          <a:xfrm>
            <a:off x="3237287" y="16095"/>
            <a:ext cx="5505418" cy="646331"/>
          </a:xfrm>
          <a:prstGeom prst="rect">
            <a:avLst/>
          </a:prstGeom>
        </p:spPr>
        <p:txBody>
          <a:bodyPr wrap="none">
            <a:spAutoFit/>
          </a:bodyPr>
          <a:lstStyle/>
          <a:p>
            <a:r>
              <a:rPr lang="en-US" sz="3600" b="1" i="1" dirty="0">
                <a:solidFill>
                  <a:srgbClr val="002060"/>
                </a:solidFill>
              </a:rPr>
              <a:t>Vanishing gradient problem</a:t>
            </a:r>
          </a:p>
        </p:txBody>
      </p:sp>
      <p:pic>
        <p:nvPicPr>
          <p:cNvPr id="16" name="Picture 15">
            <a:extLst>
              <a:ext uri="{FF2B5EF4-FFF2-40B4-BE49-F238E27FC236}">
                <a16:creationId xmlns:a16="http://schemas.microsoft.com/office/drawing/2014/main" id="{E297AE54-002B-43D0-874D-EAD1A270BBA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53407" y="2137846"/>
            <a:ext cx="8911436" cy="3633986"/>
          </a:xfrm>
          <a:prstGeom prst="rect">
            <a:avLst/>
          </a:prstGeom>
        </p:spPr>
      </p:pic>
      <p:sp>
        <p:nvSpPr>
          <p:cNvPr id="17" name="Rectangle 16">
            <a:extLst>
              <a:ext uri="{FF2B5EF4-FFF2-40B4-BE49-F238E27FC236}">
                <a16:creationId xmlns:a16="http://schemas.microsoft.com/office/drawing/2014/main" id="{2C68746E-1B2A-419D-9728-A9428B1C7563}"/>
              </a:ext>
            </a:extLst>
          </p:cNvPr>
          <p:cNvSpPr/>
          <p:nvPr/>
        </p:nvSpPr>
        <p:spPr>
          <a:xfrm>
            <a:off x="102902" y="551844"/>
            <a:ext cx="11939908" cy="1569660"/>
          </a:xfrm>
          <a:prstGeom prst="rect">
            <a:avLst/>
          </a:prstGeom>
        </p:spPr>
        <p:txBody>
          <a:bodyPr wrap="square">
            <a:spAutoFit/>
          </a:bodyPr>
          <a:lstStyle/>
          <a:p>
            <a:r>
              <a:rPr lang="en-US" sz="2400" dirty="0">
                <a:solidFill>
                  <a:srgbClr val="222222"/>
                </a:solidFill>
                <a:latin typeface="arial" panose="020B0604020202020204" pitchFamily="34" charset="0"/>
              </a:rPr>
              <a:t>The </a:t>
            </a:r>
            <a:r>
              <a:rPr lang="en-US" sz="2400" b="1" dirty="0">
                <a:solidFill>
                  <a:srgbClr val="222222"/>
                </a:solidFill>
                <a:latin typeface="arial" panose="020B0604020202020204" pitchFamily="34" charset="0"/>
              </a:rPr>
              <a:t>vanishing gradient</a:t>
            </a:r>
            <a:r>
              <a:rPr lang="en-US" sz="2400" dirty="0">
                <a:solidFill>
                  <a:srgbClr val="222222"/>
                </a:solidFill>
                <a:latin typeface="arial" panose="020B0604020202020204" pitchFamily="34" charset="0"/>
              </a:rPr>
              <a:t> makes the </a:t>
            </a:r>
            <a:r>
              <a:rPr lang="en-US" sz="2400" b="1" dirty="0">
                <a:solidFill>
                  <a:srgbClr val="222222"/>
                </a:solidFill>
                <a:latin typeface="arial" panose="020B0604020202020204" pitchFamily="34" charset="0"/>
              </a:rPr>
              <a:t>gradient</a:t>
            </a:r>
            <a:r>
              <a:rPr lang="en-US" sz="2400" dirty="0">
                <a:solidFill>
                  <a:srgbClr val="222222"/>
                </a:solidFill>
                <a:latin typeface="arial" panose="020B0604020202020204" pitchFamily="34" charset="0"/>
              </a:rPr>
              <a:t> very close to zero, so it's difficult to know where to move in the state space; the exploding </a:t>
            </a:r>
            <a:r>
              <a:rPr lang="en-US" sz="2400" b="1" dirty="0">
                <a:solidFill>
                  <a:srgbClr val="222222"/>
                </a:solidFill>
                <a:latin typeface="arial" panose="020B0604020202020204" pitchFamily="34" charset="0"/>
              </a:rPr>
              <a:t>gradient</a:t>
            </a:r>
            <a:r>
              <a:rPr lang="en-US" sz="2400" dirty="0">
                <a:solidFill>
                  <a:srgbClr val="222222"/>
                </a:solidFill>
                <a:latin typeface="arial" panose="020B0604020202020204" pitchFamily="34" charset="0"/>
              </a:rPr>
              <a:t> makes the </a:t>
            </a:r>
            <a:r>
              <a:rPr lang="en-US" sz="2400" b="1" dirty="0">
                <a:solidFill>
                  <a:srgbClr val="222222"/>
                </a:solidFill>
                <a:latin typeface="arial" panose="020B0604020202020204" pitchFamily="34" charset="0"/>
              </a:rPr>
              <a:t>gradient</a:t>
            </a:r>
            <a:r>
              <a:rPr lang="en-US" sz="2400" dirty="0">
                <a:solidFill>
                  <a:srgbClr val="222222"/>
                </a:solidFill>
                <a:latin typeface="arial" panose="020B0604020202020204" pitchFamily="34" charset="0"/>
              </a:rPr>
              <a:t> a very large value, so it makes learning unstable. This </a:t>
            </a:r>
            <a:r>
              <a:rPr lang="en-US" sz="2400" b="1" dirty="0">
                <a:solidFill>
                  <a:srgbClr val="222222"/>
                </a:solidFill>
                <a:latin typeface="arial" panose="020B0604020202020204" pitchFamily="34" charset="0"/>
              </a:rPr>
              <a:t>problem</a:t>
            </a:r>
            <a:r>
              <a:rPr lang="en-US" sz="2400" dirty="0">
                <a:solidFill>
                  <a:srgbClr val="222222"/>
                </a:solidFill>
                <a:latin typeface="arial" panose="020B0604020202020204" pitchFamily="34" charset="0"/>
              </a:rPr>
              <a:t> is more pronounced in recurrent networks since they use the same matrix at each time step.</a:t>
            </a:r>
            <a:endParaRPr lang="en-US" sz="2400" dirty="0"/>
          </a:p>
        </p:txBody>
      </p:sp>
    </p:spTree>
    <p:extLst>
      <p:ext uri="{BB962C8B-B14F-4D97-AF65-F5344CB8AC3E}">
        <p14:creationId xmlns:p14="http://schemas.microsoft.com/office/powerpoint/2010/main" val="281766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11" name="Subtitle 2">
            <a:extLst>
              <a:ext uri="{FF2B5EF4-FFF2-40B4-BE49-F238E27FC236}">
                <a16:creationId xmlns:a16="http://schemas.microsoft.com/office/drawing/2014/main" id="{8567A032-8BE0-4EB2-A159-7BA6AF0974EC}"/>
              </a:ext>
            </a:extLst>
          </p:cNvPr>
          <p:cNvSpPr>
            <a:spLocks noGrp="1"/>
          </p:cNvSpPr>
          <p:nvPr>
            <p:ph type="subTitle" idx="1"/>
          </p:nvPr>
        </p:nvSpPr>
        <p:spPr>
          <a:xfrm>
            <a:off x="125505" y="5993139"/>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9"/>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10"/>
              </a:rPr>
              <a:t>https://www.youtube.com/fahadhussaintutorial</a:t>
            </a:r>
            <a:endParaRPr lang="en-US" b="1" dirty="0">
              <a:solidFill>
                <a:schemeClr val="accent6"/>
              </a:solidFill>
            </a:endParaRPr>
          </a:p>
        </p:txBody>
      </p:sp>
      <p:pic>
        <p:nvPicPr>
          <p:cNvPr id="5" name="Picture 4">
            <a:extLst>
              <a:ext uri="{FF2B5EF4-FFF2-40B4-BE49-F238E27FC236}">
                <a16:creationId xmlns:a16="http://schemas.microsoft.com/office/drawing/2014/main" id="{3F551A08-E1FE-432B-BA00-B1DA82D7F296}"/>
              </a:ext>
            </a:extLst>
          </p:cNvPr>
          <p:cNvPicPr>
            <a:picLocks noChangeAspect="1"/>
          </p:cNvPicPr>
          <p:nvPr/>
        </p:nvPicPr>
        <p:blipFill>
          <a:blip r:embed="rId11">
            <a:extLst>
              <a:ext uri="{BEBA8EAE-BF5A-486C-A8C5-ECC9F3942E4B}">
                <a14:imgProps xmlns:a14="http://schemas.microsoft.com/office/drawing/2010/main">
                  <a14:imgLayer r:embed="rId12">
                    <a14:imgEffect>
                      <a14:sharpenSoften amount="50000"/>
                    </a14:imgEffect>
                  </a14:imgLayer>
                </a14:imgProps>
              </a:ext>
              <a:ext uri="{28A0092B-C50C-407E-A947-70E740481C1C}">
                <a14:useLocalDpi xmlns:a14="http://schemas.microsoft.com/office/drawing/2010/main" val="0"/>
              </a:ext>
            </a:extLst>
          </a:blip>
          <a:stretch>
            <a:fillRect/>
          </a:stretch>
        </p:blipFill>
        <p:spPr>
          <a:xfrm>
            <a:off x="148816" y="210317"/>
            <a:ext cx="9778700" cy="5672349"/>
          </a:xfrm>
          <a:prstGeom prst="rect">
            <a:avLst/>
          </a:prstGeom>
        </p:spPr>
      </p:pic>
      <p:sp>
        <p:nvSpPr>
          <p:cNvPr id="8" name="Rectangle 7">
            <a:extLst>
              <a:ext uri="{FF2B5EF4-FFF2-40B4-BE49-F238E27FC236}">
                <a16:creationId xmlns:a16="http://schemas.microsoft.com/office/drawing/2014/main" id="{61745012-0250-4AC2-8F43-7BDFD595AD82}"/>
              </a:ext>
            </a:extLst>
          </p:cNvPr>
          <p:cNvSpPr/>
          <p:nvPr/>
        </p:nvSpPr>
        <p:spPr>
          <a:xfrm>
            <a:off x="7153835" y="247425"/>
            <a:ext cx="4911938" cy="552476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D9D2B6CA-4F76-462A-A204-3374694F0C3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82825" y="639089"/>
            <a:ext cx="5554172" cy="5243577"/>
          </a:xfrm>
          <a:prstGeom prst="rect">
            <a:avLst/>
          </a:prstGeom>
        </p:spPr>
      </p:pic>
    </p:spTree>
    <p:extLst>
      <p:ext uri="{BB962C8B-B14F-4D97-AF65-F5344CB8AC3E}">
        <p14:creationId xmlns:p14="http://schemas.microsoft.com/office/powerpoint/2010/main" val="1088881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11" name="Subtitle 2">
            <a:extLst>
              <a:ext uri="{FF2B5EF4-FFF2-40B4-BE49-F238E27FC236}">
                <a16:creationId xmlns:a16="http://schemas.microsoft.com/office/drawing/2014/main" id="{8567A032-8BE0-4EB2-A159-7BA6AF0974EC}"/>
              </a:ext>
            </a:extLst>
          </p:cNvPr>
          <p:cNvSpPr>
            <a:spLocks noGrp="1"/>
          </p:cNvSpPr>
          <p:nvPr>
            <p:ph type="subTitle" idx="1"/>
          </p:nvPr>
        </p:nvSpPr>
        <p:spPr>
          <a:xfrm>
            <a:off x="250291" y="6000407"/>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9"/>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10"/>
              </a:rPr>
              <a:t>https://www.youtube.com/fahadhussaintutorial</a:t>
            </a:r>
            <a:endParaRPr lang="en-US" b="1" dirty="0">
              <a:solidFill>
                <a:schemeClr val="accent6"/>
              </a:solidFill>
            </a:endParaRPr>
          </a:p>
        </p:txBody>
      </p:sp>
      <p:sp>
        <p:nvSpPr>
          <p:cNvPr id="8" name="Rectangle 7">
            <a:extLst>
              <a:ext uri="{FF2B5EF4-FFF2-40B4-BE49-F238E27FC236}">
                <a16:creationId xmlns:a16="http://schemas.microsoft.com/office/drawing/2014/main" id="{61745012-0250-4AC2-8F43-7BDFD595AD82}"/>
              </a:ext>
            </a:extLst>
          </p:cNvPr>
          <p:cNvSpPr/>
          <p:nvPr/>
        </p:nvSpPr>
        <p:spPr>
          <a:xfrm>
            <a:off x="7153835" y="247425"/>
            <a:ext cx="4911938" cy="552476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id="{BE96AA5A-8678-47E6-A248-E707F96AA1FD}"/>
              </a:ext>
            </a:extLst>
          </p:cNvPr>
          <p:cNvPicPr>
            <a:picLocks noChangeAspect="1"/>
          </p:cNvPicPr>
          <p:nvPr/>
        </p:nvPicPr>
        <p:blipFill>
          <a:blip r:embed="rId11">
            <a:extLst>
              <a:ext uri="{BEBA8EAE-BF5A-486C-A8C5-ECC9F3942E4B}">
                <a14:imgProps xmlns:a14="http://schemas.microsoft.com/office/drawing/2010/main">
                  <a14:imgLayer r:embed="rId12">
                    <a14:imgEffect>
                      <a14:sharpenSoften amount="50000"/>
                    </a14:imgEffect>
                  </a14:imgLayer>
                </a14:imgProps>
              </a:ext>
              <a:ext uri="{28A0092B-C50C-407E-A947-70E740481C1C}">
                <a14:useLocalDpi xmlns:a14="http://schemas.microsoft.com/office/drawing/2010/main" val="0"/>
              </a:ext>
            </a:extLst>
          </a:blip>
          <a:stretch>
            <a:fillRect/>
          </a:stretch>
        </p:blipFill>
        <p:spPr>
          <a:xfrm>
            <a:off x="250291" y="2751929"/>
            <a:ext cx="5220429" cy="3248478"/>
          </a:xfrm>
          <a:prstGeom prst="rect">
            <a:avLst/>
          </a:prstGeom>
        </p:spPr>
      </p:pic>
      <p:pic>
        <p:nvPicPr>
          <p:cNvPr id="13" name="Picture 12">
            <a:extLst>
              <a:ext uri="{FF2B5EF4-FFF2-40B4-BE49-F238E27FC236}">
                <a16:creationId xmlns:a16="http://schemas.microsoft.com/office/drawing/2014/main" id="{E6FEB91F-B9FE-4B7C-973B-45FB27A7C14D}"/>
              </a:ext>
            </a:extLst>
          </p:cNvPr>
          <p:cNvPicPr>
            <a:picLocks noChangeAspect="1"/>
          </p:cNvPicPr>
          <p:nvPr/>
        </p:nvPicPr>
        <p:blipFill>
          <a:blip r:embed="rId13">
            <a:extLst>
              <a:ext uri="{BEBA8EAE-BF5A-486C-A8C5-ECC9F3942E4B}">
                <a14:imgProps xmlns:a14="http://schemas.microsoft.com/office/drawing/2010/main">
                  <a14:imgLayer r:embed="rId14">
                    <a14:imgEffect>
                      <a14:sharpenSoften amount="50000"/>
                    </a14:imgEffect>
                  </a14:imgLayer>
                </a14:imgProps>
              </a:ext>
              <a:ext uri="{28A0092B-C50C-407E-A947-70E740481C1C}">
                <a14:useLocalDpi xmlns:a14="http://schemas.microsoft.com/office/drawing/2010/main" val="0"/>
              </a:ext>
            </a:extLst>
          </a:blip>
          <a:stretch>
            <a:fillRect/>
          </a:stretch>
        </p:blipFill>
        <p:spPr>
          <a:xfrm>
            <a:off x="6721282" y="2459107"/>
            <a:ext cx="4911938" cy="3154235"/>
          </a:xfrm>
          <a:prstGeom prst="rect">
            <a:avLst/>
          </a:prstGeom>
        </p:spPr>
      </p:pic>
      <p:sp>
        <p:nvSpPr>
          <p:cNvPr id="14" name="Rectangle 13">
            <a:extLst>
              <a:ext uri="{FF2B5EF4-FFF2-40B4-BE49-F238E27FC236}">
                <a16:creationId xmlns:a16="http://schemas.microsoft.com/office/drawing/2014/main" id="{0E97A1AA-677B-4301-BCC3-77A042BADECE}"/>
              </a:ext>
            </a:extLst>
          </p:cNvPr>
          <p:cNvSpPr/>
          <p:nvPr/>
        </p:nvSpPr>
        <p:spPr>
          <a:xfrm>
            <a:off x="124785" y="52393"/>
            <a:ext cx="5124948" cy="2369880"/>
          </a:xfrm>
          <a:prstGeom prst="rect">
            <a:avLst/>
          </a:prstGeom>
        </p:spPr>
        <p:txBody>
          <a:bodyPr wrap="square">
            <a:spAutoFit/>
          </a:bodyPr>
          <a:lstStyle/>
          <a:p>
            <a:r>
              <a:rPr lang="en-US" sz="2800" b="1" i="1" dirty="0">
                <a:solidFill>
                  <a:srgbClr val="002060"/>
                </a:solidFill>
              </a:rPr>
              <a:t>Exploding Gradient:</a:t>
            </a:r>
          </a:p>
          <a:p>
            <a:r>
              <a:rPr lang="en-US" sz="2400" dirty="0"/>
              <a:t>	The working of the exploding gradient is similar but the weights here change drastically instead of negligible change. Notice the small change.</a:t>
            </a:r>
          </a:p>
        </p:txBody>
      </p:sp>
      <p:sp>
        <p:nvSpPr>
          <p:cNvPr id="15" name="Rectangle 14">
            <a:extLst>
              <a:ext uri="{FF2B5EF4-FFF2-40B4-BE49-F238E27FC236}">
                <a16:creationId xmlns:a16="http://schemas.microsoft.com/office/drawing/2014/main" id="{6457A864-04FA-4180-8E6C-73666624CB5B}"/>
              </a:ext>
            </a:extLst>
          </p:cNvPr>
          <p:cNvSpPr/>
          <p:nvPr/>
        </p:nvSpPr>
        <p:spPr>
          <a:xfrm>
            <a:off x="6276818" y="172896"/>
            <a:ext cx="5512482" cy="2062103"/>
          </a:xfrm>
          <a:prstGeom prst="rect">
            <a:avLst/>
          </a:prstGeom>
        </p:spPr>
        <p:txBody>
          <a:bodyPr wrap="square">
            <a:spAutoFit/>
          </a:bodyPr>
          <a:lstStyle/>
          <a:p>
            <a:r>
              <a:rPr lang="en-US" sz="2800" b="1" i="1" dirty="0">
                <a:solidFill>
                  <a:srgbClr val="002060"/>
                </a:solidFill>
              </a:rPr>
              <a:t>Vanishing Gradient:</a:t>
            </a:r>
          </a:p>
          <a:p>
            <a:r>
              <a:rPr lang="en-US" dirty="0"/>
              <a:t>	</a:t>
            </a:r>
            <a:r>
              <a:rPr lang="en-US" sz="2000" dirty="0"/>
              <a:t>When making use of back-propagation the goal is to calculate the error which is actually found out by finding out the difference between the actual output and the model output and raising.</a:t>
            </a:r>
            <a:endParaRPr lang="en-US" dirty="0"/>
          </a:p>
        </p:txBody>
      </p:sp>
    </p:spTree>
    <p:extLst>
      <p:ext uri="{BB962C8B-B14F-4D97-AF65-F5344CB8AC3E}">
        <p14:creationId xmlns:p14="http://schemas.microsoft.com/office/powerpoint/2010/main" val="258745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sp>
        <p:nvSpPr>
          <p:cNvPr id="5" name="Rectangle 4">
            <a:extLst>
              <a:ext uri="{FF2B5EF4-FFF2-40B4-BE49-F238E27FC236}">
                <a16:creationId xmlns:a16="http://schemas.microsoft.com/office/drawing/2014/main" id="{6D293DE6-5398-4B61-85B9-C1C619F28E0A}"/>
              </a:ext>
            </a:extLst>
          </p:cNvPr>
          <p:cNvSpPr/>
          <p:nvPr/>
        </p:nvSpPr>
        <p:spPr>
          <a:xfrm>
            <a:off x="3566008" y="1859340"/>
            <a:ext cx="3808478" cy="1569660"/>
          </a:xfrm>
          <a:prstGeom prst="rect">
            <a:avLst/>
          </a:prstGeom>
        </p:spPr>
        <p:txBody>
          <a:bodyPr wrap="none">
            <a:spAutoFit/>
          </a:bodyPr>
          <a:lstStyle/>
          <a:p>
            <a:r>
              <a:rPr lang="en-US" sz="9600" b="1" i="1" dirty="0">
                <a:solidFill>
                  <a:srgbClr val="7030A0"/>
                </a:solidFill>
              </a:rPr>
              <a:t>Thanks</a:t>
            </a:r>
            <a:endParaRPr lang="en-US" sz="2800" b="1" i="1" dirty="0">
              <a:solidFill>
                <a:srgbClr val="7030A0"/>
              </a:solidFill>
            </a:endParaRP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5AD1BFDF-5A7B-415C-BC91-E5A055DFA59C}"/>
                  </a:ext>
                </a:extLst>
              </p14:cNvPr>
              <p14:cNvContentPartPr/>
              <p14:nvPr/>
            </p14:nvContentPartPr>
            <p14:xfrm>
              <a:off x="2480760" y="5308560"/>
              <a:ext cx="360" cy="360"/>
            </p14:xfrm>
          </p:contentPart>
        </mc:Choice>
        <mc:Fallback xmlns="">
          <p:pic>
            <p:nvPicPr>
              <p:cNvPr id="4" name="Ink 3">
                <a:extLst>
                  <a:ext uri="{FF2B5EF4-FFF2-40B4-BE49-F238E27FC236}">
                    <a16:creationId xmlns:a16="http://schemas.microsoft.com/office/drawing/2014/main" id="{5AD1BFDF-5A7B-415C-BC91-E5A055DFA59C}"/>
                  </a:ext>
                </a:extLst>
              </p:cNvPr>
              <p:cNvPicPr/>
              <p:nvPr/>
            </p:nvPicPr>
            <p:blipFill>
              <a:blip r:embed="rId6"/>
              <a:stretch>
                <a:fillRect/>
              </a:stretch>
            </p:blipFill>
            <p:spPr>
              <a:xfrm>
                <a:off x="2471400" y="5299200"/>
                <a:ext cx="19080" cy="19080"/>
              </a:xfrm>
              <a:prstGeom prst="rect">
                <a:avLst/>
              </a:prstGeom>
            </p:spPr>
          </p:pic>
        </mc:Fallback>
      </mc:AlternateContent>
      <p:sp>
        <p:nvSpPr>
          <p:cNvPr id="6" name="Rectangle 5">
            <a:extLst>
              <a:ext uri="{FF2B5EF4-FFF2-40B4-BE49-F238E27FC236}">
                <a16:creationId xmlns:a16="http://schemas.microsoft.com/office/drawing/2014/main" id="{D3523D95-66C6-4C61-88DC-797458FE2A46}"/>
              </a:ext>
            </a:extLst>
          </p:cNvPr>
          <p:cNvSpPr/>
          <p:nvPr/>
        </p:nvSpPr>
        <p:spPr>
          <a:xfrm>
            <a:off x="1308105" y="1391646"/>
            <a:ext cx="9851223" cy="707886"/>
          </a:xfrm>
          <a:prstGeom prst="rect">
            <a:avLst/>
          </a:prstGeom>
        </p:spPr>
        <p:txBody>
          <a:bodyPr wrap="none">
            <a:spAutoFit/>
          </a:bodyPr>
          <a:lstStyle/>
          <a:p>
            <a:r>
              <a:rPr lang="en-US" sz="4000" b="1" i="1" dirty="0"/>
              <a:t>Do </a:t>
            </a:r>
            <a:r>
              <a:rPr lang="en-US" sz="4000" b="1" i="1" u="sng" dirty="0">
                <a:solidFill>
                  <a:schemeClr val="accent6"/>
                </a:solidFill>
              </a:rPr>
              <a:t>Subscribe</a:t>
            </a:r>
            <a:r>
              <a:rPr lang="en-US" sz="4000" b="1" i="1" dirty="0"/>
              <a:t> the channel for further updates!</a:t>
            </a:r>
          </a:p>
        </p:txBody>
      </p:sp>
    </p:spTree>
    <p:extLst>
      <p:ext uri="{BB962C8B-B14F-4D97-AF65-F5344CB8AC3E}">
        <p14:creationId xmlns:p14="http://schemas.microsoft.com/office/powerpoint/2010/main" val="2590351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11" name="Subtitle 2">
            <a:extLst>
              <a:ext uri="{FF2B5EF4-FFF2-40B4-BE49-F238E27FC236}">
                <a16:creationId xmlns:a16="http://schemas.microsoft.com/office/drawing/2014/main" id="{8567A032-8BE0-4EB2-A159-7BA6AF0974EC}"/>
              </a:ext>
            </a:extLst>
          </p:cNvPr>
          <p:cNvSpPr>
            <a:spLocks noGrp="1"/>
          </p:cNvSpPr>
          <p:nvPr>
            <p:ph type="subTitle" idx="1"/>
          </p:nvPr>
        </p:nvSpPr>
        <p:spPr>
          <a:xfrm>
            <a:off x="250291" y="6000407"/>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9"/>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10"/>
              </a:rPr>
              <a:t>https://www.youtube.com/fahadhussaintutorial</a:t>
            </a:r>
            <a:endParaRPr lang="en-US" b="1" dirty="0">
              <a:solidFill>
                <a:schemeClr val="accent6"/>
              </a:solidFill>
            </a:endParaRPr>
          </a:p>
        </p:txBody>
      </p:sp>
      <p:sp>
        <p:nvSpPr>
          <p:cNvPr id="8" name="Rectangle 7">
            <a:extLst>
              <a:ext uri="{FF2B5EF4-FFF2-40B4-BE49-F238E27FC236}">
                <a16:creationId xmlns:a16="http://schemas.microsoft.com/office/drawing/2014/main" id="{61745012-0250-4AC2-8F43-7BDFD595AD82}"/>
              </a:ext>
            </a:extLst>
          </p:cNvPr>
          <p:cNvSpPr/>
          <p:nvPr/>
        </p:nvSpPr>
        <p:spPr>
          <a:xfrm>
            <a:off x="7153835" y="247425"/>
            <a:ext cx="4911938" cy="552476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id="{BE96AA5A-8678-47E6-A248-E707F96AA1FD}"/>
              </a:ext>
            </a:extLst>
          </p:cNvPr>
          <p:cNvPicPr>
            <a:picLocks noChangeAspect="1"/>
          </p:cNvPicPr>
          <p:nvPr/>
        </p:nvPicPr>
        <p:blipFill>
          <a:blip r:embed="rId11">
            <a:extLst>
              <a:ext uri="{BEBA8EAE-BF5A-486C-A8C5-ECC9F3942E4B}">
                <a14:imgProps xmlns:a14="http://schemas.microsoft.com/office/drawing/2010/main">
                  <a14:imgLayer r:embed="rId12">
                    <a14:imgEffect>
                      <a14:sharpenSoften amount="50000"/>
                    </a14:imgEffect>
                  </a14:imgLayer>
                </a14:imgProps>
              </a:ext>
              <a:ext uri="{28A0092B-C50C-407E-A947-70E740481C1C}">
                <a14:useLocalDpi xmlns:a14="http://schemas.microsoft.com/office/drawing/2010/main" val="0"/>
              </a:ext>
            </a:extLst>
          </a:blip>
          <a:stretch>
            <a:fillRect/>
          </a:stretch>
        </p:blipFill>
        <p:spPr>
          <a:xfrm>
            <a:off x="250291" y="2751929"/>
            <a:ext cx="5220429" cy="3248478"/>
          </a:xfrm>
          <a:prstGeom prst="rect">
            <a:avLst/>
          </a:prstGeom>
        </p:spPr>
      </p:pic>
      <p:pic>
        <p:nvPicPr>
          <p:cNvPr id="13" name="Picture 12">
            <a:extLst>
              <a:ext uri="{FF2B5EF4-FFF2-40B4-BE49-F238E27FC236}">
                <a16:creationId xmlns:a16="http://schemas.microsoft.com/office/drawing/2014/main" id="{E6FEB91F-B9FE-4B7C-973B-45FB27A7C14D}"/>
              </a:ext>
            </a:extLst>
          </p:cNvPr>
          <p:cNvPicPr>
            <a:picLocks noChangeAspect="1"/>
          </p:cNvPicPr>
          <p:nvPr/>
        </p:nvPicPr>
        <p:blipFill>
          <a:blip r:embed="rId13">
            <a:extLst>
              <a:ext uri="{BEBA8EAE-BF5A-486C-A8C5-ECC9F3942E4B}">
                <a14:imgProps xmlns:a14="http://schemas.microsoft.com/office/drawing/2010/main">
                  <a14:imgLayer r:embed="rId14">
                    <a14:imgEffect>
                      <a14:sharpenSoften amount="50000"/>
                    </a14:imgEffect>
                  </a14:imgLayer>
                </a14:imgProps>
              </a:ext>
              <a:ext uri="{28A0092B-C50C-407E-A947-70E740481C1C}">
                <a14:useLocalDpi xmlns:a14="http://schemas.microsoft.com/office/drawing/2010/main" val="0"/>
              </a:ext>
            </a:extLst>
          </a:blip>
          <a:stretch>
            <a:fillRect/>
          </a:stretch>
        </p:blipFill>
        <p:spPr>
          <a:xfrm>
            <a:off x="6721282" y="2459107"/>
            <a:ext cx="4911938" cy="3154235"/>
          </a:xfrm>
          <a:prstGeom prst="rect">
            <a:avLst/>
          </a:prstGeom>
        </p:spPr>
      </p:pic>
      <p:sp>
        <p:nvSpPr>
          <p:cNvPr id="14" name="Rectangle 13">
            <a:extLst>
              <a:ext uri="{FF2B5EF4-FFF2-40B4-BE49-F238E27FC236}">
                <a16:creationId xmlns:a16="http://schemas.microsoft.com/office/drawing/2014/main" id="{0E97A1AA-677B-4301-BCC3-77A042BADECE}"/>
              </a:ext>
            </a:extLst>
          </p:cNvPr>
          <p:cNvSpPr/>
          <p:nvPr/>
        </p:nvSpPr>
        <p:spPr>
          <a:xfrm>
            <a:off x="124785" y="52393"/>
            <a:ext cx="5124948" cy="2369880"/>
          </a:xfrm>
          <a:prstGeom prst="rect">
            <a:avLst/>
          </a:prstGeom>
        </p:spPr>
        <p:txBody>
          <a:bodyPr wrap="square">
            <a:spAutoFit/>
          </a:bodyPr>
          <a:lstStyle/>
          <a:p>
            <a:r>
              <a:rPr lang="en-US" sz="2800" b="1" i="1" dirty="0">
                <a:solidFill>
                  <a:srgbClr val="002060"/>
                </a:solidFill>
              </a:rPr>
              <a:t>Exploding Gradient:</a:t>
            </a:r>
          </a:p>
          <a:p>
            <a:r>
              <a:rPr lang="en-US" sz="2400" dirty="0"/>
              <a:t>	The working of the exploding gradient is similar but the weights here change drastically instead of negligible change. Notice the small change.</a:t>
            </a:r>
          </a:p>
        </p:txBody>
      </p:sp>
      <p:sp>
        <p:nvSpPr>
          <p:cNvPr id="15" name="Rectangle 14">
            <a:extLst>
              <a:ext uri="{FF2B5EF4-FFF2-40B4-BE49-F238E27FC236}">
                <a16:creationId xmlns:a16="http://schemas.microsoft.com/office/drawing/2014/main" id="{6457A864-04FA-4180-8E6C-73666624CB5B}"/>
              </a:ext>
            </a:extLst>
          </p:cNvPr>
          <p:cNvSpPr/>
          <p:nvPr/>
        </p:nvSpPr>
        <p:spPr>
          <a:xfrm>
            <a:off x="6276818" y="172896"/>
            <a:ext cx="5512482" cy="2062103"/>
          </a:xfrm>
          <a:prstGeom prst="rect">
            <a:avLst/>
          </a:prstGeom>
        </p:spPr>
        <p:txBody>
          <a:bodyPr wrap="square">
            <a:spAutoFit/>
          </a:bodyPr>
          <a:lstStyle/>
          <a:p>
            <a:r>
              <a:rPr lang="en-US" sz="2800" b="1" i="1" dirty="0">
                <a:solidFill>
                  <a:srgbClr val="002060"/>
                </a:solidFill>
              </a:rPr>
              <a:t>Vanishing Gradient:</a:t>
            </a:r>
          </a:p>
          <a:p>
            <a:r>
              <a:rPr lang="en-US" dirty="0"/>
              <a:t>	</a:t>
            </a:r>
            <a:r>
              <a:rPr lang="en-US" sz="2000" dirty="0"/>
              <a:t>When making use of back-propagation the goal is to calculate the error which is actually found out by finding out the difference between the actual output and the model output and raising.</a:t>
            </a:r>
            <a:endParaRPr lang="en-US" dirty="0"/>
          </a:p>
        </p:txBody>
      </p:sp>
    </p:spTree>
    <p:extLst>
      <p:ext uri="{BB962C8B-B14F-4D97-AF65-F5344CB8AC3E}">
        <p14:creationId xmlns:p14="http://schemas.microsoft.com/office/powerpoint/2010/main" val="1028421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11" name="Subtitle 2">
            <a:extLst>
              <a:ext uri="{FF2B5EF4-FFF2-40B4-BE49-F238E27FC236}">
                <a16:creationId xmlns:a16="http://schemas.microsoft.com/office/drawing/2014/main" id="{8567A032-8BE0-4EB2-A159-7BA6AF0974EC}"/>
              </a:ext>
            </a:extLst>
          </p:cNvPr>
          <p:cNvSpPr>
            <a:spLocks noGrp="1"/>
          </p:cNvSpPr>
          <p:nvPr>
            <p:ph type="subTitle" idx="1"/>
          </p:nvPr>
        </p:nvSpPr>
        <p:spPr>
          <a:xfrm>
            <a:off x="125505" y="5993139"/>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9"/>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10"/>
              </a:rPr>
              <a:t>https://www.youtube.com/fahadhussaintutorial</a:t>
            </a:r>
            <a:endParaRPr lang="en-US" b="1" dirty="0">
              <a:solidFill>
                <a:schemeClr val="accent6"/>
              </a:solidFill>
            </a:endParaRPr>
          </a:p>
        </p:txBody>
      </p:sp>
      <p:pic>
        <p:nvPicPr>
          <p:cNvPr id="5" name="Picture 4">
            <a:extLst>
              <a:ext uri="{FF2B5EF4-FFF2-40B4-BE49-F238E27FC236}">
                <a16:creationId xmlns:a16="http://schemas.microsoft.com/office/drawing/2014/main" id="{3F551A08-E1FE-432B-BA00-B1DA82D7F296}"/>
              </a:ext>
            </a:extLst>
          </p:cNvPr>
          <p:cNvPicPr>
            <a:picLocks noChangeAspect="1"/>
          </p:cNvPicPr>
          <p:nvPr/>
        </p:nvPicPr>
        <p:blipFill>
          <a:blip r:embed="rId11">
            <a:extLst>
              <a:ext uri="{BEBA8EAE-BF5A-486C-A8C5-ECC9F3942E4B}">
                <a14:imgProps xmlns:a14="http://schemas.microsoft.com/office/drawing/2010/main">
                  <a14:imgLayer r:embed="rId12">
                    <a14:imgEffect>
                      <a14:sharpenSoften amount="50000"/>
                    </a14:imgEffect>
                  </a14:imgLayer>
                </a14:imgProps>
              </a:ext>
              <a:ext uri="{28A0092B-C50C-407E-A947-70E740481C1C}">
                <a14:useLocalDpi xmlns:a14="http://schemas.microsoft.com/office/drawing/2010/main" val="0"/>
              </a:ext>
            </a:extLst>
          </a:blip>
          <a:stretch>
            <a:fillRect/>
          </a:stretch>
        </p:blipFill>
        <p:spPr>
          <a:xfrm>
            <a:off x="148816" y="210317"/>
            <a:ext cx="9778700" cy="5672349"/>
          </a:xfrm>
          <a:prstGeom prst="rect">
            <a:avLst/>
          </a:prstGeom>
        </p:spPr>
      </p:pic>
      <p:sp>
        <p:nvSpPr>
          <p:cNvPr id="8" name="Rectangle 7">
            <a:extLst>
              <a:ext uri="{FF2B5EF4-FFF2-40B4-BE49-F238E27FC236}">
                <a16:creationId xmlns:a16="http://schemas.microsoft.com/office/drawing/2014/main" id="{61745012-0250-4AC2-8F43-7BDFD595AD82}"/>
              </a:ext>
            </a:extLst>
          </p:cNvPr>
          <p:cNvSpPr/>
          <p:nvPr/>
        </p:nvSpPr>
        <p:spPr>
          <a:xfrm>
            <a:off x="7153835" y="247425"/>
            <a:ext cx="4911938" cy="552476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D9D2B6CA-4F76-462A-A204-3374694F0C3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82825" y="639089"/>
            <a:ext cx="5554172" cy="5243577"/>
          </a:xfrm>
          <a:prstGeom prst="rect">
            <a:avLst/>
          </a:prstGeom>
        </p:spPr>
      </p:pic>
      <mc:AlternateContent xmlns:mc="http://schemas.openxmlformats.org/markup-compatibility/2006" xmlns:p14="http://schemas.microsoft.com/office/powerpoint/2010/main">
        <mc:Choice Requires="p14">
          <p:contentPart p14:bwMode="auto" r:id="rId14">
            <p14:nvContentPartPr>
              <p14:cNvPr id="3" name="Ink 2">
                <a:extLst>
                  <a:ext uri="{FF2B5EF4-FFF2-40B4-BE49-F238E27FC236}">
                    <a16:creationId xmlns:a16="http://schemas.microsoft.com/office/drawing/2014/main" id="{04D862A0-3CD1-429E-9471-C3C8495AB56A}"/>
                  </a:ext>
                </a:extLst>
              </p14:cNvPr>
              <p14:cNvContentPartPr/>
              <p14:nvPr/>
            </p14:nvContentPartPr>
            <p14:xfrm>
              <a:off x="414720" y="677160"/>
              <a:ext cx="7620480" cy="4377600"/>
            </p14:xfrm>
          </p:contentPart>
        </mc:Choice>
        <mc:Fallback xmlns="">
          <p:pic>
            <p:nvPicPr>
              <p:cNvPr id="3" name="Ink 2">
                <a:extLst>
                  <a:ext uri="{FF2B5EF4-FFF2-40B4-BE49-F238E27FC236}">
                    <a16:creationId xmlns:a16="http://schemas.microsoft.com/office/drawing/2014/main" id="{04D862A0-3CD1-429E-9471-C3C8495AB56A}"/>
                  </a:ext>
                </a:extLst>
              </p:cNvPr>
              <p:cNvPicPr/>
              <p:nvPr/>
            </p:nvPicPr>
            <p:blipFill>
              <a:blip r:embed="rId15"/>
              <a:stretch>
                <a:fillRect/>
              </a:stretch>
            </p:blipFill>
            <p:spPr>
              <a:xfrm>
                <a:off x="405360" y="667800"/>
                <a:ext cx="7639200" cy="4396320"/>
              </a:xfrm>
              <a:prstGeom prst="rect">
                <a:avLst/>
              </a:prstGeom>
            </p:spPr>
          </p:pic>
        </mc:Fallback>
      </mc:AlternateContent>
    </p:spTree>
    <p:extLst>
      <p:ext uri="{BB962C8B-B14F-4D97-AF65-F5344CB8AC3E}">
        <p14:creationId xmlns:p14="http://schemas.microsoft.com/office/powerpoint/2010/main" val="1487665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53744E-EB4F-469A-BEEA-8029DCE18164}"/>
                  </a:ext>
                </a:extLst>
              </p14:cNvPr>
              <p14:cNvContentPartPr/>
              <p14:nvPr/>
            </p14:nvContentPartPr>
            <p14:xfrm>
              <a:off x="7704720" y="4944240"/>
              <a:ext cx="360" cy="360"/>
            </p14:xfrm>
          </p:contentPart>
        </mc:Choice>
        <mc:Fallback xmlns="">
          <p:pic>
            <p:nvPicPr>
              <p:cNvPr id="2" name="Ink 1">
                <a:extLst>
                  <a:ext uri="{FF2B5EF4-FFF2-40B4-BE49-F238E27FC236}">
                    <a16:creationId xmlns:a16="http://schemas.microsoft.com/office/drawing/2014/main" id="{E353744E-EB4F-469A-BEEA-8029DCE18164}"/>
                  </a:ext>
                </a:extLst>
              </p:cNvPr>
              <p:cNvPicPr/>
              <p:nvPr/>
            </p:nvPicPr>
            <p:blipFill>
              <a:blip r:embed="rId6"/>
              <a:stretch>
                <a:fillRect/>
              </a:stretch>
            </p:blipFill>
            <p:spPr>
              <a:xfrm>
                <a:off x="7695360" y="49348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1BF81DE-EEB9-4210-B4F4-1160ADF4AC38}"/>
                  </a:ext>
                </a:extLst>
              </p14:cNvPr>
              <p14:cNvContentPartPr/>
              <p14:nvPr/>
            </p14:nvContentPartPr>
            <p14:xfrm>
              <a:off x="5367960" y="3530520"/>
              <a:ext cx="360" cy="360"/>
            </p14:xfrm>
          </p:contentPart>
        </mc:Choice>
        <mc:Fallback xmlns="">
          <p:pic>
            <p:nvPicPr>
              <p:cNvPr id="4" name="Ink 3">
                <a:extLst>
                  <a:ext uri="{FF2B5EF4-FFF2-40B4-BE49-F238E27FC236}">
                    <a16:creationId xmlns:a16="http://schemas.microsoft.com/office/drawing/2014/main" id="{B1BF81DE-EEB9-4210-B4F4-1160ADF4AC38}"/>
                  </a:ext>
                </a:extLst>
              </p:cNvPr>
              <p:cNvPicPr/>
              <p:nvPr/>
            </p:nvPicPr>
            <p:blipFill>
              <a:blip r:embed="rId8"/>
              <a:stretch>
                <a:fillRect/>
              </a:stretch>
            </p:blipFill>
            <p:spPr>
              <a:xfrm>
                <a:off x="5358600" y="3521160"/>
                <a:ext cx="19080" cy="19080"/>
              </a:xfrm>
              <a:prstGeom prst="rect">
                <a:avLst/>
              </a:prstGeom>
            </p:spPr>
          </p:pic>
        </mc:Fallback>
      </mc:AlternateContent>
      <p:sp>
        <p:nvSpPr>
          <p:cNvPr id="11" name="Subtitle 2">
            <a:extLst>
              <a:ext uri="{FF2B5EF4-FFF2-40B4-BE49-F238E27FC236}">
                <a16:creationId xmlns:a16="http://schemas.microsoft.com/office/drawing/2014/main" id="{8567A032-8BE0-4EB2-A159-7BA6AF0974EC}"/>
              </a:ext>
            </a:extLst>
          </p:cNvPr>
          <p:cNvSpPr>
            <a:spLocks noGrp="1"/>
          </p:cNvSpPr>
          <p:nvPr>
            <p:ph type="subTitle" idx="1"/>
          </p:nvPr>
        </p:nvSpPr>
        <p:spPr>
          <a:xfrm>
            <a:off x="250291" y="6000407"/>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9"/>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10"/>
              </a:rPr>
              <a:t>https://www.youtube.com/fahadhussaintutorial</a:t>
            </a:r>
            <a:endParaRPr lang="en-US" b="1" dirty="0">
              <a:solidFill>
                <a:schemeClr val="accent6"/>
              </a:solidFill>
            </a:endParaRPr>
          </a:p>
        </p:txBody>
      </p:sp>
      <p:sp>
        <p:nvSpPr>
          <p:cNvPr id="12" name="object 2">
            <a:extLst>
              <a:ext uri="{FF2B5EF4-FFF2-40B4-BE49-F238E27FC236}">
                <a16:creationId xmlns:a16="http://schemas.microsoft.com/office/drawing/2014/main" id="{140CAFB9-5398-4DAA-9E5F-A8B278E3D0BC}"/>
              </a:ext>
            </a:extLst>
          </p:cNvPr>
          <p:cNvSpPr txBox="1">
            <a:spLocks/>
          </p:cNvSpPr>
          <p:nvPr/>
        </p:nvSpPr>
        <p:spPr>
          <a:xfrm>
            <a:off x="3849516" y="690172"/>
            <a:ext cx="3036887" cy="695325"/>
          </a:xfrm>
          <a:prstGeom prst="rect">
            <a:avLst/>
          </a:prstGeom>
        </p:spPr>
        <p:txBody>
          <a:bodyPr vert="horz" lIns="91440" tIns="1270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spcBef>
                <a:spcPts val="100"/>
              </a:spcBef>
              <a:defRPr/>
            </a:pPr>
            <a:r>
              <a:rPr lang="en-US" sz="5400" b="1" i="1" spc="-5" dirty="0">
                <a:solidFill>
                  <a:srgbClr val="7030A0"/>
                </a:solidFill>
              </a:rPr>
              <a:t>Basic</a:t>
            </a:r>
            <a:r>
              <a:rPr lang="en-US" sz="5400" b="1" i="1" spc="-70" dirty="0">
                <a:solidFill>
                  <a:srgbClr val="7030A0"/>
                </a:solidFill>
              </a:rPr>
              <a:t> </a:t>
            </a:r>
            <a:r>
              <a:rPr lang="en-US" sz="5400" b="1" i="1" spc="-5" dirty="0">
                <a:solidFill>
                  <a:srgbClr val="7030A0"/>
                </a:solidFill>
              </a:rPr>
              <a:t>LSTM</a:t>
            </a:r>
          </a:p>
        </p:txBody>
      </p:sp>
      <p:sp>
        <p:nvSpPr>
          <p:cNvPr id="17" name="TextBox 3">
            <a:extLst>
              <a:ext uri="{FF2B5EF4-FFF2-40B4-BE49-F238E27FC236}">
                <a16:creationId xmlns:a16="http://schemas.microsoft.com/office/drawing/2014/main" id="{9B1025DC-C756-4986-95B6-32E970025CF5}"/>
              </a:ext>
            </a:extLst>
          </p:cNvPr>
          <p:cNvSpPr txBox="1">
            <a:spLocks noChangeArrowheads="1"/>
          </p:cNvSpPr>
          <p:nvPr/>
        </p:nvSpPr>
        <p:spPr bwMode="auto">
          <a:xfrm>
            <a:off x="1923469" y="1809962"/>
            <a:ext cx="7403411"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latin typeface="Times New Roman" panose="02020603050405020304" pitchFamily="18" charset="0"/>
                <a:cs typeface="Times New Roman" panose="02020603050405020304" pitchFamily="18" charset="0"/>
              </a:rPr>
              <a:t>Long short-term memory network was first introduced in 1997 by Sepp </a:t>
            </a:r>
            <a:r>
              <a:rPr lang="en-US" altLang="en-US" sz="2400" dirty="0" err="1">
                <a:latin typeface="Times New Roman" panose="02020603050405020304" pitchFamily="18" charset="0"/>
                <a:cs typeface="Times New Roman" panose="02020603050405020304" pitchFamily="18" charset="0"/>
              </a:rPr>
              <a:t>Hochreiter</a:t>
            </a:r>
            <a:r>
              <a:rPr lang="en-US" altLang="en-US" sz="2400" dirty="0">
                <a:latin typeface="Times New Roman" panose="02020603050405020304" pitchFamily="18" charset="0"/>
                <a:cs typeface="Times New Roman" panose="02020603050405020304" pitchFamily="18" charset="0"/>
              </a:rPr>
              <a:t> and his supervisor for a Ph.D. thesis.</a:t>
            </a:r>
          </a:p>
          <a:p>
            <a:pPr eaLnBrk="1" hangingPunct="1"/>
            <a:r>
              <a:rPr lang="en-US" altLang="en-US" sz="2400" dirty="0">
                <a:latin typeface="Times New Roman" panose="02020603050405020304" pitchFamily="18" charset="0"/>
                <a:cs typeface="Times New Roman" panose="02020603050405020304" pitchFamily="18" charset="0"/>
              </a:rPr>
              <a:t>	LSTM is a special kind of RNN, capable of learning long term dependencies. </a:t>
            </a:r>
          </a:p>
          <a:p>
            <a:pPr eaLnBrk="1" hangingPunct="1"/>
            <a:r>
              <a:rPr lang="en-US" altLang="en-US" sz="2400" dirty="0">
                <a:latin typeface="Times New Roman" panose="02020603050405020304" pitchFamily="18" charset="0"/>
                <a:cs typeface="Times New Roman" panose="02020603050405020304" pitchFamily="18" charset="0"/>
              </a:rPr>
              <a:t>Remembering information for long period of time is it’s default </a:t>
            </a:r>
            <a:r>
              <a:rPr lang="en-US" altLang="en-US" sz="2400" dirty="0" err="1">
                <a:latin typeface="Times New Roman" panose="02020603050405020304" pitchFamily="18" charset="0"/>
                <a:cs typeface="Times New Roman" panose="02020603050405020304" pitchFamily="18" charset="0"/>
              </a:rPr>
              <a:t>behaviour</a:t>
            </a:r>
            <a:r>
              <a:rPr lang="en-US" altLang="en-US" sz="2400" dirty="0">
                <a:latin typeface="Times New Roman" panose="02020603050405020304" pitchFamily="18" charset="0"/>
                <a:cs typeface="Times New Roman" panose="02020603050405020304" pitchFamily="18" charset="0"/>
              </a:rPr>
              <a:t>.</a:t>
            </a:r>
          </a:p>
          <a:p>
            <a:pPr eaLnBrk="1" hangingPunct="1"/>
            <a:r>
              <a:rPr lang="en-US" altLang="en-US" sz="2400" dirty="0">
                <a:latin typeface="Times New Roman" panose="02020603050405020304" pitchFamily="18" charset="0"/>
                <a:cs typeface="Times New Roman" panose="02020603050405020304" pitchFamily="18" charset="0"/>
              </a:rPr>
              <a:t>Long short-term memory (LSTM) network is the most popular solution to the vanishing gradient problem.</a:t>
            </a:r>
          </a:p>
          <a:p>
            <a:pPr eaLnBrk="1" hangingPunct="1"/>
            <a:endParaRPr lang="en-US" altLang="en-US" sz="1600" dirty="0"/>
          </a:p>
        </p:txBody>
      </p:sp>
    </p:spTree>
    <p:extLst>
      <p:ext uri="{BB962C8B-B14F-4D97-AF65-F5344CB8AC3E}">
        <p14:creationId xmlns:p14="http://schemas.microsoft.com/office/powerpoint/2010/main" val="2181990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29159</TotalTime>
  <Words>1214</Words>
  <Application>Microsoft Office PowerPoint</Application>
  <PresentationFormat>Widescreen</PresentationFormat>
  <Paragraphs>103</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vt:lpstr>
      <vt:lpstr>Calibri</vt:lpstr>
      <vt:lpstr>Calibri Light</vt:lpstr>
      <vt:lpstr>inherit</vt:lpstr>
      <vt:lpstr>medium-content-sans-serif-font</vt:lpstr>
      <vt:lpstr>medium-content-serif-font</vt:lpstr>
      <vt:lpstr>Times New Roman</vt:lpstr>
      <vt:lpstr>Office Theme</vt:lpstr>
      <vt:lpstr>   Deep Learning from Scratch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Fahad Hussain</dc:creator>
  <cp:lastModifiedBy>Fahad Hussain</cp:lastModifiedBy>
  <cp:revision>665</cp:revision>
  <dcterms:created xsi:type="dcterms:W3CDTF">2019-11-05T08:22:51Z</dcterms:created>
  <dcterms:modified xsi:type="dcterms:W3CDTF">2020-05-30T10:59:52Z</dcterms:modified>
</cp:coreProperties>
</file>