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31" r:id="rId3"/>
    <p:sldId id="433" r:id="rId4"/>
    <p:sldId id="432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4" r:id="rId15"/>
    <p:sldId id="445" r:id="rId16"/>
    <p:sldId id="446" r:id="rId17"/>
    <p:sldId id="44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3-04T12:34:19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24624 6138 0,'0'47'63,"70"-47"-47,-23 0-16,24 24 15,-47-24 1,23 0-16,-24 0 31</inkml:trace>
  <inkml:trace contextRef="#ctx0" brushRef="#br0" timeOffset="1225.59">25212 5832 0,'23'0'140,"1"0"-124,-1 0-16,24 0 15,-23 24 17,-24-1-17,23 1 1,-23-1 0,0 1-1,0-1 1,24-23-1,-24 47-15,0-23 16,0 23 31,-24-47-16,24 23-15,-23-23 15,23 24 78,0 0-93,0-1-16,0 24 16,0-23-1,0-1 17</inkml:trace>
  <inkml:trace contextRef="#ctx0" brushRef="#br0" timeOffset="1649.629">25424 6585 0</inkml:trace>
  <inkml:trace contextRef="#ctx0" brushRef="#br0" timeOffset="6399.61">16534 11924 0,'0'-24'0,"23"24"46,48 0 1,70 0-47,-47 0 16,0 0-16,0 0 16,0 0-16,-23 0 15,-1 0-15,-46 0 16,46 0-16,-23 0 15,0 0-15,0 0 16,0 0 0,0 0-16,-23 0 15,23 0-15,-24 0 16,1 0-16,23 0 16,-23 0-16,-1 0 15,24 0-15,24 0 16,-24 0-1,-24 0-15,48 0 16,-48 0 0,24 0-1,-23 0 110,23 0-109,-24 24 0,-23 23-1,0-24-15,0 1 16,0 23-1,24-47 17,-24 23 30,0 1-31,0-1-15,0 1 15,0-1 16,0 1-31,-24-24-1,24 23 1,-23 1-16,23-1 63,-24-23-32,1 24-16,-1-1 48,1-23-32,-1 0-31,1 0 31,-1 0-31,1 0 16,-1 0-16,1 0 16,-1 0-16,1 0 15,-1 0 1,1 0 0,-1 0-16,-23 0 15,-24 0 1,24 0-1,24 0-15,-48 0 16,48 0-16,-24 0 16,23 0-16,1 0 15,-24 0-15,23 0 16,-46 0-16,46 0 16,-23 0-16,24 0 15,-1 0-15,1 0 16,-1 0-16,-23 0 15,23 0-15,-23 0 16,24 0 0,-24 0-1,0 0-15,0 0 16,0 0 0,0 0-16,0 0 31,-24 0-31,48 0 15,-24 0-15,0 0 16,0 0 0,23 0 15,24-23 16,0-1-47,-24 1 15,24-1 1,0 1-16,0-1 16,-23 1-16,-1 23 15,24-24-15,0 1 63,0-1-16,0 1-32,0-1 95,0-23-95,0 24 32,24 23 94,-24-24-126</inkml:trace>
  <inkml:trace contextRef="#ctx0" brushRef="#br0" timeOffset="8950.849">16534 12888 0,'23'0'16,"48"0"-1,-24 0-15,23 0 16,1 0-16,-1 0 15,1 0-15,23 0 16,0 0-16,-23 0 16,-24 0-16,0 0 15,23 0-15,-23 0 16,24 0-16,-1 0 16,24 0-16,0 0 15,1-24-15,22 1 16,1 23-16,-48 0 15,1 0-15,-48 0 16,48 0 0,-48 0-16,24 0 15,-23 0-15,23 0 16,0 0-16,24 0 16,-1 0-16,-23 0 15,-23 0 1,-24 70 156,0-23-172,0 24 15,0-24 1,0-24-16,0 1 16,0 0-1,0-1-15,0 1 16,0-1-1,0 1 1,0-1 62,0 1-15,0-1-48,-24-23 17,-23 24-32,24-24 15,-1 0-15,1 0 16,-48 0-1,24 0-15,24 0 16,-48 0-16,47 0 16,-23 0-16,0 0 15,-23 0 1,23 0-16,0 0 16,0 0-16,0 0 15,-24 0-15,24 0 16,24 0-16,-48 0 15,47 0-15,-23 0 16,24 0-16,-24 0 16,23 0-16,-23 0 15,0 0 1,0 0-16,24 0 16,-24 0-16,23 0 15,1 0-15,-24 0 16,23 0-1,-23 0-15,24 0 16,-1 0-16,-23 0 16,23 0-1,1 0-15,-1 0 16,1 0-16,-1 0 16,1 0-16,-24 0 15,23 0 1,-23 0-1,24 0-15,-24 0 16,23 0 15,-23 0-15,24 0 0,-1 0-1,1 0 1,-1 0 15,1 0-31,23-24 16,-47 1-16,23-1 31,1 1-31,-1-1 16,24 1-1,-24-1 1,24 1-1,-23-1-15,23 0 32,-24 1-32,24-1 15,0 1 17,0-1 218,24 1-235,-1 23 79</inkml:trace>
  <inkml:trace contextRef="#ctx0" brushRef="#br0" timeOffset="9384.28">17404 13005 0,'-71'0'31,"1"0"-31,46 0 16,-70 0-16,47 0 16,0 0-16,-47 0 15,23 0-15,-23 0 16,-47 0-16,-71 0 15,1 0-15</inkml:trace>
  <inkml:trace contextRef="#ctx0" brushRef="#br0" timeOffset="12583.89">4421 7173 0,'48'0'16,"-25"-24"-1,-23-23 1,71 24-16,-24-48 16</inkml:trace>
  <inkml:trace contextRef="#ctx0" brushRef="#br0" timeOffset="12767.81">5151 6444 0,'0'0'0,"47"-47"16,0 0 0,0 0-16,70 0 15,24-24-15,24 24 16,94-24-16,-48 1 15,48-1-15,-24 24 16</inkml:trace>
  <inkml:trace contextRef="#ctx0" brushRef="#br0" timeOffset="12926.81">7573 5385 0,'0'0'15,"235"-117"-15,-94 70 16,0-24-16,0 24 16,24-23-16,70-48 15,-47 71 1</inkml:trace>
  <inkml:trace contextRef="#ctx0" brushRef="#br0" timeOffset="13110.46">10184 4304 0,'0'0'0,"164"-24"0,1-70 15,-24 94-15,0-47 16,24 23-16,-48-23 16,95 24-16,-24-1 15,24-23-15,-48 24 16,95 23-16</inkml:trace>
  <inkml:trace contextRef="#ctx0" brushRef="#br0" timeOffset="13278.59">13688 3622 0,'0'0'0,"211"-24"15,-93-23-15,23 0 16,24 0-16,-24 23 15,71-23-15,23 24 16,-71-1 0,25 1-16</inkml:trace>
  <inkml:trace contextRef="#ctx0" brushRef="#br0" timeOffset="13454.75">15828 3198 0,'0'0'0,"235"-23"16,-47-1-16,0 1 16,48-24-16,-25 23 15,48-23-15,-71 24 16,0 23-16,24-48 16,-47 25-16</inkml:trace>
  <inkml:trace contextRef="#ctx0" brushRef="#br0" timeOffset="13649.849">19567 2704 0,'0'0'0,"94"0"0,48 0 16,69 0-16,-23 0 16,1 0-16,69 0 15,-46-23 1,-24 23-16,-23 0 15,23-24-15,-47-23 16,0 24-16,-23 23 16</inkml:trace>
  <inkml:trace contextRef="#ctx0" brushRef="#br0" timeOffset="13822.99">23213 2540 0,'0'0'0,"94"0"16,-47 0-16,47 0 15,0 23-15,71 1 16,-1-24-16,119 47 16,-25 23-16,48-46 15,-141-1-15,-95-23 16,1 0-16,23 0 16</inkml:trace>
  <inkml:trace contextRef="#ctx0" brushRef="#br0" timeOffset="13999.13">25964 3151 0,'0'0'16,"330"188"-1,-236-94-15,47-23 16,71 23-16,-95-23 16,71 23-16,-23 0 15,-71-47-15,0 23 16,24-23-16,-24-23 15,0 23-15</inkml:trace>
  <inkml:trace contextRef="#ctx0" brushRef="#br0" timeOffset="14151.25">28081 4421 0,'0'0'0,"118"94"16,-48 0-1,1-70-15,-1 70 16,-23-47-16,24 47 15,-24-47-15,47 71 16,-47-71 0,24 0-16</inkml:trace>
  <inkml:trace contextRef="#ctx0" brushRef="#br0" timeOffset="14311.356">28881 5456 0,'0'0'0,"70"71"16,-70-24-16,47 0 15,-23 23-15,-1 1 16,24-24-16,-23 0 16,23 0-1,-24 47-15,25-47 16,22 23-16</inkml:trace>
  <inkml:trace contextRef="#ctx0" brushRef="#br0" timeOffset="15534.856">4257 7220 0,'-24'0'15,"-46"0"-15,46 0 16,-70 0-16,-70 0 15,22 0-15,-22 23 16,-71 95-16,-1-24 16,-22 24-16</inkml:trace>
  <inkml:trace contextRef="#ctx0" brushRef="#br0" timeOffset="15742.58">1999 7925 0,'0'0'0,"-47"47"16,47 24-16,-47 0 15,47-24-15,-94 94 16,47-71-16,47 24 16,-47 71-16,23-24 15,1 24-15,-48-1 16,48-46-16,-24 47 15</inkml:trace>
  <inkml:trace contextRef="#ctx0" brushRef="#br0" timeOffset="15945.8">1246 10983 0,'0'0'15,"0"141"-15,0-71 16,0 1-16,0 23 16,48 47-16,-1 0 15,23 47 1,1-46-16,46 93 16</inkml:trace>
  <inkml:trace contextRef="#ctx0" brushRef="#br0" timeOffset="16134.55">2422 13405 0,'0'0'0,"236"259"16,-189-212 0,70 71-16,1-1 15,-71-70-15,47 47 16,0-23-16,71 23 15,-24-47-15,23 23 16</inkml:trace>
  <inkml:trace contextRef="#ctx0" brushRef="#br0" timeOffset="16310.71">4327 14581 0,'0'0'0,"118"47"16,-71 0-16,0-47 15,24 24 1,46 46-16,48-46 16,47-1-16,70 48 15,-47-71-15,71 70 16,-1-70-16</inkml:trace>
  <inkml:trace contextRef="#ctx0" brushRef="#br0" timeOffset="16478.9">7714 15052 0,'0'0'0,"94"47"15,-23-47 1,-1 23-16,71 1 16,142 23-16,46-24 15,0 48-15,-117-71 16</inkml:trace>
  <inkml:trace contextRef="#ctx0" brushRef="#br0" timeOffset="16654.52">11265 15569 0,'0'0'16,"447"70"-1,-212 1-15,-23-47 0,0-1 16,-71-23-1,47 0-15,24 0 16,-24 0-16,71 0 16,-1 0-16</inkml:trace>
  <inkml:trace contextRef="#ctx0" brushRef="#br0" timeOffset="17039.36">21073 14910 0,'0'0'0,"235"0"15,-118-23-15,48-1 16,-24 24-16,-23 0 16,-48 0-16,1 0 15</inkml:trace>
  <inkml:trace contextRef="#ctx0" brushRef="#br0" timeOffset="17263.23">24012 15004 0,'0'0'0,"353"24"16,-141-24-16,23 0 15,24 0-15,-48 0 16,25 0-16,-72-47 15,1-24-15,-24-23 16</inkml:trace>
  <inkml:trace contextRef="#ctx0" brushRef="#br0" timeOffset="17454.88">27234 13923 0,'0'0'0,"165"-94"16,-47-1-16,-24 25 16,23-48-16,24 24 15,-23-23-15,23-71 16,-23 46-16,-48 25 16,48-48-16</inkml:trace>
  <inkml:trace contextRef="#ctx0" brushRef="#br0" timeOffset="17652.12">29163 11547 0,'0'0'0,"47"-70"16,-47 46-1,24-23-15,-1 24 0,-23-24 16,71-24-1,-71 24-15,70-24 16,-23-23-16,-23 24 16</inkml:trace>
  <inkml:trace contextRef="#ctx0" brushRef="#br0" timeOffset="17838.77">29704 9830 0,'0'0'0,"23"-141"16,-23 47-16,0 24 15,0-1-15,0-23 16,0 0-16,0 0 16,0-47-16,0 23 15</inkml:trace>
  <inkml:trace contextRef="#ctx0" brushRef="#br0" timeOffset="18278.78">29704 7408 0,'0'0'0,"0"-118"15,0 71 1,0-23-16,0 23 16,0 23-16,0-23 15,0 0-15,0 0 16,0 0-16,0 0 16,0 0-16,0 0 15,0-24-15,0 1 16,-24-1-16,1 48 15,23-48-15,0 24 16,-47-23-16,23 46 16,24 1-16,0-24 15,0 23 1,-23 1 0,-1-1-16,24 1 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3-04T12:38:00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12700 4868 0,'24'0'47,"46"0"-32,-23 0-15,-23 0 16,23 0-16,-24 0 16,48 0-16,-1 0 15,-23 0-15,24 0 16,23 0-16,24 0 15,-48 0-15,48 0 16,-48 0-16,1 0 16,-48 0-16,48 0 15,-48 0-15,24 0 16,-23 0-16,94 0 16,-48 24-1,-23-24-15,47 23 16,-70-23-16,46 0 15,-46 0-15,23 0 16,23 0-16,-46 0 16,23 0-1,-24 24 1,25-1-16,-1-23 16,-24 0-16,24 24 15,24-24-15,-48 0 16,48 0-16,-24 0 15,0 0-15,0 0 16,0 0 0,0 0-16,0 0 15,0 0 1,0 0-16,0 23 16,24-23-16,23 0 15,-24 47-15,-23-47 16,0 0-16,24 0 15,-24 0-15,23 0 16,-22 0-16,-25 24 16,48-24-16,-48 0 15,24 0-15,0 0 16,24 0-16,-1 0 16,1 0-16,46 23 15,-22 24-15,22-23 16,-46-24-16,-24 0 15,0 0-15,23 0 16,-23 23-16,0-23 16,47 0-1,1 47-15,-1-47 16,-47 0-16,23 0 16,-23 0-16,-23 0 15,-1 0-15,24 0 16,-23 0-16,23 0 15,47 0-15,-47 0 16,24 0-16,-1 0 16,-23 24-16,0-24 15,0 0 1,-23 0 0,23 0-1,-24 0-15,24 0 16,-23 0-1,23 0 1,-24 0 0,24 0-1,-23 0-15,23 0 16,-24-24-16,1 24 16,0-23-16,23 23 15,0-24 1,-24 1-1,1 23-15,-24-24 16,23 24-16,1 0 16,-1-47-16,1 47 15,-1-23-15,1 23 16,-24-24 0,47 1 30,-47-1-14</inkml:trace>
  <inkml:trace contextRef="#ctx0" brushRef="#br0" timeOffset="3791.71">22625 4915 0,'70'0'78,"1"0"-62,23 0 0,24 0-16,-24 0 15,23 0-15,-46 0 16,23 0-16,-24 0 15,-23 0-15,24 0 16,-24 0-16,0 0 16,0 0-16,24 0 15,-48 0-15,24 0 16,0 0-16,24 0 16,-48 0-16,24 0 15,-23 0-15,23 0 16,0 0-16,0 0 15,24 0-15,-24 0 16,47 0-16,0 0 16,0 0-16,0 0 15,-24 0-15,-22 0 16,22 0-16,-23 0 16,24 0-1,-1 0-15,-46 0 16,70 0-16,-24 0 15,48 0-15,0 24 16,-48-24-16,24 23 16,-47-23-1,24 0-15,-1 24 16,1-24-16,-1 47 16,48-47-16,-47 0 15,23 0-15,-24 0 16,24 0-16,0 0 15,0 0-15,1 0 16,-25 0-16,24 0 16,-47 0-16,24 0 15,23 23-15,-47-23 16,0 24-16,0-24 16,23 0-16,-46 0 15,23 23-15,47-23 16,-47 24-16,24-24 15,-1 23-15,-46-23 16,23 0 0</inkml:trace>
  <inkml:trace contextRef="#ctx0" brushRef="#br0" timeOffset="5889.34">1576 6209 0,'23'0'31,"259"0"-15,-70 70-16,-47-70 16,23 24-16,24 23 15,-24-24-15,-24 1 16,48-1-16,-24-23 15,47 0-15,1 0 16,22 0-16,-23 0 16,48 0-16,-1 0 15,24 0-15,-24 0 16,-94 0-16,-23 0 16,-24 0-16,-47 0 15,0 0-15,0 0 16,-23 0-1,23 0-15,23 0 16,-23 0-16,47 0 16,-23 0-16,47 0 15,-142 0-15,24 0 16,118 0-16,-71 0 16,118 0-16,-118 0 15,23 0-15,-23 0 16,24 0-16,-48 0 15,1 0-15,-24 0 16,47 0-16,0 0 16,0 0-16,71 0 15,-24 0-15,-23 0 16,-1 0-16,48 0 16,-24 0-16,-47 0 15,24 0-15,-95 0 16,48 0-16,23 0 15,-24 0-15,-23 0 16,24 0-16,23 0 16,0 0-1,24 0-15,-24 0 16,0 0 0,0 0-16,-24 0 15,1 0-15,-1 0 16,25 0-16,-25 0 15,-23 0-15,0 0 16,0 0 0,24 0-16,-1 0 15,1 0-15,-48 0 16,1 0-16,-1 0 16,1 0-16,-1 0 15,1 0-15,23 0 31</inkml:trace>
  <inkml:trace contextRef="#ctx0" brushRef="#br0" timeOffset="22657.6">25612 470 0,'0'24'32,"0"164"-17,0-24 1,0-46-16,0 70 16,0-70-16,0 23 15,0-47-15,0-24 16,0-23-16,0-23 15,0-1-15,0 1 16,0 0-16,0-1 31,0 1-15,0-1-16,0 1 16,0-1-16,0 1 15,0-1 1</inkml:trace>
  <inkml:trace contextRef="#ctx0" brushRef="#br0" timeOffset="24760.88">25518 376 0,'70'0'62,"142"0"-62,-71 0 16,-23 0-16,46 0 15,-23 0-15,94 0 16,-117 23-16,117-23 16,-70 0-16,23 0 15,-47 0-15,24 0 16,-48 0-16,24 0 16,24 0-16,-24 0 15,-47 0-15,24 0 16,-24 0-16,0 0 15,-23 0-15,23 0 16,-47 0-16,23 0 16,1 0-16,23 0 15,-24 0 1,1 0-16,0 0 16,-1 0-16,-46 0 15,-1 24 110,1 23-94,-1 24-31,-23 46 16,71 24-16,-48-47 16,1 0-16,-1 24 15,24-47-15,-47-1 16,0-46-16,0 46 16,24-70-16,-24 47 15,0-23-15,0-1 16,0 1-16,23-1 15,-23 1-15,0-1 32,0 1-32,0-1 0,0 1 15,0 23 1,0 0-16,0-23 16,0 23-1,0-24-15,0 1 16,0 23-16,0-24 15,0 1-15,0 23 16,0 0 0,-47 0 62,24-47-63,-24 0-15,23 0 16,-46 0 0,23 0-16,0 0 15,-71 0-15,0 0 16,-23 0-16,-23 0 16,-24 0-16,-24 0 15,47 0-15,-46 0 16,-25 0-1,95 0-15,0 0 16,-47 0-16,70 0 16,24 0-16,24 0 15,-1 0-15,1 0 16,23 0-16,-24 0 16,24 0-16,-24 0 15,24 0-15,0 0 16,0 0-16,24 0 15,-24 0-15,23 0 16,-23 0-16,0 0 16,0 0-16,24 0 15,-24 0 1,23 0 0,1 0 15,-1 0-31,1 0 31,-24 0-15,23 0-1,-23 0 1,0 0 0,0 0-16,23 0 15,-23 0 1,24-24-1,-1 24-15,1 0 16,-24-23 0,23 23-16,-23 0 15,0 0 1,0-24 0</inkml:trace>
  <inkml:trace contextRef="#ctx0" brushRef="#br0" timeOffset="38282.44">29022 541 0,'0'94'62,"47"70"-46,47 71 0,-23-140-16,-48-25 15,1-23-15,-24-23 16,0-1-16,0 1 109,0 23-109,0-24 16,0 24-16,0 24 31,0-48-31,0 48 16</inkml:trace>
  <inkml:trace contextRef="#ctx0" brushRef="#br0" timeOffset="38425.15">29234 1952 0</inkml:trace>
  <inkml:trace contextRef="#ctx0" brushRef="#br0" timeOffset="39122.87">28293 541 0,'0'94'78,"0"23"-78,23 48 16,1-48-16,-24-22 15,0-1-15,0-47 16,47 23-16,-47 1 16,0-48-16,0 48 15,0-24-15,0 0 16,0 0-1</inkml:trace>
  <inkml:trace contextRef="#ctx0" brushRef="#br0" timeOffset="39561.61">27611 329 0,'0'47'32,"0"0"-17,0 47-15,0 0 16,0 0-16,23 24 15,-23-1-15,0 48 16,71 0-16,-71-71 16,0 94-16,0-94 15,23 47-15,1-70 16,-1-1-16,1-23 16</inkml:trace>
  <inkml:trace contextRef="#ctx0" brushRef="#br0" timeOffset="39986.03">27211 494 0,'0'70'16,"0"-23"0,0 24-16,0 23 15,0 70-15,0-22 16,0 22-16,0 48 16,0 47-16,0-48 15,0-23-15,0 0 16,0-46-16,0-72 15,0-23 1,0-235 31</inkml:trace>
  <inkml:trace contextRef="#ctx0" brushRef="#br0" timeOffset="40337.82">26694 94 0,'0'94'16,"0"0"-1,0 23-15,0 48 16,0-24-16,0-23 16,0-24-16,0 0 15,0-23-15,0-1 16,-48-23-16</inkml:trace>
  <inkml:trace contextRef="#ctx0" brushRef="#br0" timeOffset="40777.17">25635 870 0,'71'0'16,"46"0"-16,71 0 16,-23 0-16,70 0 15,24 0-15,117 0 16,-46-71-16,-25 48 15,-22-1-15,-72 24 16,-70 0-16,-94 0 16</inkml:trace>
  <inkml:trace contextRef="#ctx0" brushRef="#br0" timeOffset="41177.5">25729 1176 0,'94'47'16,"47"-47"-16,95 70 15,-1-70-15,47 0 16,24 0-16,23 0 15,-94 0 1,-70 0-16,23 0 16,-70 0-16,-48 0 15,-46 0-15,23 0 16</inkml:trace>
  <inkml:trace contextRef="#ctx0" brushRef="#br0" timeOffset="41586.33">24295 1505 0,'0'47'16,"47"-47"-16,117 23 16,24-23-1,48 24-15,-25-24 16,48 0-16,-47 0 15,46 0-15,-93 0 16,23 0-16,-47 0 16,47 0-16,-46 0 15,-72 0-15,24 0 16,-23 0-16,-48 0 16,1 0-16,-1 0 15,1 0 1,-1 0 15,1 0-31,-1 0 16</inkml:trace>
  <inkml:trace contextRef="#ctx0" brushRef="#br0" timeOffset="43698.36">28787 987 0,'-24'0'16,"-23"0"-16,47 24 31,0-1 1,0 1-32,24-24 93,-24-24-77,0 1-16,0-1 16,-24 1-1,1 23 16</inkml:trace>
  <inkml:trace contextRef="#ctx0" brushRef="#br0" timeOffset="44386.35">28881 1034 0,'23'0'109,"71"0"-109,-47-23 16,71-24-16,-24 0 15,24 23-15,-48-23 16,-23 24-16,0 23 16,-47-24-16,24 24 15,-1 0-15</inkml:trace>
  <inkml:trace contextRef="#ctx0" brushRef="#br0" timeOffset="45562.3">29939 799 0,'24'-23'78,"-24"-1"-78,0-23 16,0 24-1,0-1 1,0 1 172,23 23-126,-23 23-31,24-23-15,-1 0 93,-23 24 32,0 23-94</inkml:trace>
  <inkml:trace contextRef="#ctx0" brushRef="#br0" timeOffset="46042.78">29986 470 0</inkml:trace>
  <inkml:trace contextRef="#ctx0" brushRef="#br0" timeOffset="46577.3">30127 305 0,'0'94'47,"0"-46"-31,0-1-16,47 0 15,-47-24-15,0 24 16,24-23-16,-24-1 16</inkml:trace>
  <inkml:trace contextRef="#ctx0" brushRef="#br0" timeOffset="46953.45">30174 635 0,'47'0'79,"0"-47"-64</inkml:trace>
  <inkml:trace contextRef="#ctx0" brushRef="#br0" timeOffset="47818.44">30315 399 0,'0'48'47,"0"-25"-31,0 1-16,0 23 15,24-24-15,-24 1 16,0-1-16,23-23 15,1 0 235,-1 0-187,24 0-63,-23 24 16,0-1-1,-24 24-15,47 0 16,-24 0-16,-23-23 15,24-1-15</inkml:trace>
  <inkml:trace contextRef="#ctx0" brushRef="#br0" timeOffset="48762.24">30997 987 0,'0'0'0,"0"-47"16,0 24-1,-47 23 1,0 0 0,0 23-16,24 1 15,23-1-15,-24 1 16,24-1-16,-23 25 15,23-25-15,0 24 16,0 0 0,0 0-16,23-47 15,1 47-15,-1-23 16,48-1-16,-48-23 16,24 24-1,-23-24 1,-1 23-16,1 1 62,-24 23-15,-24-24-47,-23 1 16,24-24-16,-1 0 15,1 0 1,-1 0 47,24-47-48</inkml:trace>
  <inkml:trace contextRef="#ctx0" brushRef="#br0" timeOffset="49193.46">31444 682 0,'0'23'47,"0"189"-47,24-95 15,-24-22-15,0-72 16,0 48-1,23-1-15,-23 1 16,0-48-16,0 24 16,0-23-16,24-1 15</inkml:trace>
  <inkml:trace contextRef="#ctx0" brushRef="#br0" timeOffset="49466.27">31374 1246 0,'94'0'47,"0"0"-47,0 0 0,-24 0 15,1 0 1,-47 0-16,23 0 15,0 0 32</inkml:trace>
  <inkml:trace contextRef="#ctx0" brushRef="#br0" timeOffset="50450.41">32009 1364 0,'0'-47'16,"-24"23"-1,1 24 1,-1 0 0,1 0-16,-1 0 0,-23 0 31,47 24-15,0 46-16,0-23 15,0-23-15,0-1 16,0 1-16,0-1 15,24 1 1,-1-24 0,1 0-16,23 0 15,-24 0-15,1 0 16,-1-47-16,1-24 16,-24 1-16,0 46 15,0 48 79,0 23-94,0 0 16,23 0-16,-23-24 46,24-23-30,-1 0 0,24 0-16,0-70 15,0-1-15,-23-46 16,23 23-16,-47 23 16,0-23-16,0 47 15,0 0-15,0 0 16,0 23-16,0-23 15,0 0-15,-24 0 16,1 24 0,-1-1 15,24 189 16,0-48-47,47 119 15,-23-119-15,-1 1 16,-23-1-16,0-46 16,0 23-16,0-47 15,24 0-15,-24-23 16</inkml:trace>
  <inkml:trace contextRef="#ctx0" brushRef="#br0" timeOffset="50762.11">32361 1387 0,'71'0'47,"0"0"-47,-48 0 15,1-23 1,-1 23-16,1 0 16,-24-24-16</inkml:trace>
  <inkml:trace contextRef="#ctx0" brushRef="#br0" timeOffset="51561.63">32926 1199 0,'0'0'0,"0"-47"46,-24 47-30,1 0 0,-1 0-1,24 24-15,-23-1 16,-1-23-16,1 24 16,23 23-1,0-24-15,0 24 16,0-23-16,0-1 15,0 1-15,0-1 16,0 1 0,0-1-16,0 1 15,0-1-15,0 1 32,0-1-32,47-23 46,-24 0-46,48 0 16,-1 0-16,-46 0 16,23 0-1,-23-23-15,-1 23 16,1 0 15</inkml:trace>
  <inkml:trace contextRef="#ctx0" brushRef="#br0" timeOffset="52256.719">32879 1199 0,'70'0'62,"-23"0"-46,1 24-16,-25-1 15,-23 1 1,24-24-16,-1 23 62,-23 1-30,0 23-17,0-24-15,-23 1 16,-1-1-16,-23-23 16,0 24-1,23-1-15,1-23 16,-1 24-1,1-24 1,-1 0-16,24 23 16,-23-23-16,-1 0 15,1 24 32</inkml:trace>
  <inkml:trace contextRef="#ctx0" brushRef="#br0" timeOffset="60611.28">2281 6867 0,'0'24'47,"-23"70"-31,23-24-16,0 24 15,0-23-15,0-24 16,0 23-16,0-23 16,0-23-1,0 0 1,0-1-1,0 1 17,0-1-32,0 1 15,0 23 17,0 0-17,0-24 16,0 1-31,0-1 16,0 1 0,0-1 46,0 1-62</inkml:trace>
  <inkml:trace contextRef="#ctx0" brushRef="#br0" timeOffset="61697.55">2187 7008 0,'0'-23'0,"0"-1"16,24 24 0,23 0-1,-24 0-15,24 0 16,24 0-16,-1 0 15,-23 0-15,1 0 16,22 0-16,-23 0 16,47 0-16,-70 0 15,-1 0 1,1 0-16,-1 0 16,24 24-1,-47-1 1,24 1-16,-1-1 15,1-23-15,-24 24 16,0-1 0,0 24 15,0-23-31,0-1 16,0 1-16,0 23 15,0 0 1,0-24-1,-24 1 1,-23-1-16,47 1 16,-47-24-16,24 24 15,-1-24-15,-23 23 16,-23-23 0,46 0-16,1 0 15,-24 0-15,0 0 16,23 0-16,-47 0 15,48 0 1,-24 0-16,23 0 16,-23 0-16,24 0 15,-1-23-15,1 23 78,-1 0-78</inkml:trace>
  <inkml:trace contextRef="#ctx0" brushRef="#br0" timeOffset="62866.21">2634 7925 0,'24'0'31,"-1"0"0,-23-47 16,0 24-31,0-1 15,0 1-31,0-1 31,0 1-15,-23-1 140,-1 48-62,24-1-63,0 1-15,0-1 0,0 1-16,0-1 15,0 1 1,24-1-16,-1 1 15,-23-1-15,24-23 47,-24 24-47,47 23 32,-24-47 14,-23 24-30,0-72 31</inkml:trace>
  <inkml:trace contextRef="#ctx0" brushRef="#br0" timeOffset="64634.82">2587 7643 0,'24'0'1000,"-1"0"-922</inkml:trace>
  <inkml:trace contextRef="#ctx0" brushRef="#br0" timeOffset="68578.39">4445 7102 0,'-24'0'62,"-23"0"-46,0 24-16,24 23 15,-48-24-15,48 1 16,-1-24-16,1 23 16,-24-23-16,23 24 15,-23-1 1,0 1 0,0-1-16,24 1 15,-48-1-15,48-23 16,-1 0-16,-23 24 15,-24-24 1,1 24-16,46-24 16,-23 0 15,24 0-15,-1 0-1,1 0 1,-1 0-16,1 0 15,-1-24 48,24 0-32,0-23-15,0 24 15,47 23-31,-23 0 31,46 0-31,1 0 16,-48 0 0,1 0 15,-1 0-16,1 0 32,23 0-31,-24 0 0,1 23-1,0-23 1,-1 24-16,1-24 15,-24 23 1,23-23-16,-23 24 16,47 0-1,-47-1-15,24-23 16,-1 24-16,1-1 47,-1 24-32,1-47 1,-24 24-16,23-1 16,1-23-1,-1 0 1,-23 24-16,47-24 16,-23 0 15,-1 0-16,1 0-15,-1 0 16,24 0-16,-23 0 16</inkml:trace>
  <inkml:trace contextRef="#ctx0" brushRef="#br0" timeOffset="69707.34">5009 7479 0,'24'0'62,"-1"0"-46,25-24-16,-1 1 16,0 23-16,-24-24 15,1 24-15,23-24 16,-47 1-16,0-1 94,0 1-79,0-1 1,0 1-16,0-1 31,-47 24-15,0 0-1,23 0-15,1 0 16,-1 0 0,-23 0-1,23 0 17,1 0-32,-1 47 31,24-23 0,0-1-15,0 1-1,0 23 1,0-23-16,0-1 16,0 1-16,0-1 15,24 1-15,-24-1 16,47 1-16,-23 23 15,-1-47 17,1 23-32,-1-23 15,24 0-15,24 0 16,-24 0-16,0 0 16,-24 0-16,24 0 15,-23 0-15,-1 0 16,1 0-16,-1 0 15,-23-23-15,24-1 16</inkml:trace>
  <inkml:trace contextRef="#ctx0" brushRef="#br0" timeOffset="70619.31">5268 7008 0,'24'0'47,"-1"0"-47,1 0 15,23 0 1,0 0-16,-24 0 16,1 0-1,-1 0-15</inkml:trace>
  <inkml:trace contextRef="#ctx0" brushRef="#br0" timeOffset="71618.4">5786 6679 0,'-24'0'0,"1"0"15,-1 0 1,-23 0-1,47 23 1,-24 1-16,1-1 16,-1-23-1,24 24-15,0 0 16,-23-1 15,23 1-15,0 23 15,0 0 0,23-24-15,1 1 0,-1-1-16,1-23 31,-24 24-31,23-24 15,-23 23-15,24-23 16,23 0-16,-23 0 16,-1 0-1,1 0 17,-1 0-32,1 0 15</inkml:trace>
  <inkml:trace contextRef="#ctx0" brushRef="#br0" timeOffset="72275.23">5668 6914 0,'47'0'62,"-23"0"-46,23 0-16,-24 0 15,1 0 79</inkml:trace>
  <inkml:trace contextRef="#ctx0" brushRef="#br0" timeOffset="73171.39">5997 7032 0,'0'-24'78,"0"1"-62,0-1-16,0 1 16,0-1-1,0 1 63,0 70 16,0-24-78,0 1-1,0-1 17,0 1-1,0-1-15,24 1 15,-1-24 0,1 0-15,-1 0 31</inkml:trace>
  <inkml:trace contextRef="#ctx0" brushRef="#br0" timeOffset="73635.48">5997 6797 0</inkml:trace>
  <inkml:trace contextRef="#ctx0" brushRef="#br0" timeOffset="75131.12">6421 6608 0,'0'24'62,"0"-1"-62,0 24 16,-24 0-16,24 1 16,0-25-16,-23 24 15,23-23-15,-24 23 16,24-24-16,0 1 15,0-1-15,-24 24 16,24-23 0,0-1-16,-23 24 15,23-23 48</inkml:trace>
  <inkml:trace contextRef="#ctx0" brushRef="#br0" timeOffset="76378.2">6632 6702 0,'0'47'78,"0"-23"-78,0 0 16,0-1-16,0 1 15,0-1-15,0 1 16,24-1-1,-1-23 48,-23 24-47,0-1-1,0 1 1,0-1 374,0 1-390,0-1 16</inkml:trace>
  <inkml:trace contextRef="#ctx0" brushRef="#br0" timeOffset="76946.64">6844 6773 0,'-24'24'79,"24"23"-79,0-24 15,0 1-15,-47-1 16,47 1-1,0-1 1</inkml:trace>
  <inkml:trace contextRef="#ctx0" brushRef="#br0" timeOffset="77418.35">6773 6914 0,'24'0'47,"-1"0"-31,1 24-1,-1-1-15,1 1 16,23-1 0,-24-23-1,1 24 1,0-1 46</inkml:trace>
  <inkml:trace contextRef="#ctx0" brushRef="#br0" timeOffset="78330.42">7103 6679 0,'23'0'62,"1"0"-46,-1 0-16,1 0 15,-1 0-15,1 0 16,-1 0-16,1 0 16,-1 0-1,24 0-15,-23 0 16,-1 0-1,1 0-15,-1-24 16,1 24 0,-1 0-1,24-23 17,-23 23-17,-1 0 1,1 0-1,23 0 1,-47-24 0</inkml:trace>
  <inkml:trace contextRef="#ctx0" brushRef="#br0" timeOffset="79147.4">7338 6679 0,'0'23'47,"23"1"-47,-23-1 15,0 1 1,0 0-16,0-1 16,0 1-16,0-1 15,0 24 1,0-23 0,0-1-16,24 1 15,-24-1 16,0 1-31,0-1 16,0 1 15,0 23 141</inkml:trace>
  <inkml:trace contextRef="#ctx0" brushRef="#br0" timeOffset="83363.5">2281 8607 0,'0'71'16,"24"70"0,-24-70-16,23 46 15,-23-23-15,24 47 16,-1-46-16,1 69 15,-1-93-15,-23-24 16,0 23-16,0-46 16,0-1-16,0 1 15,24-1 1</inkml:trace>
  <inkml:trace contextRef="#ctx0" brushRef="#br0" timeOffset="84346.93">2305 8702 0,'47'0'15,"23"0"-15,24 0 16,24-24-16,23 24 16,-70-24-16,-1 24 15,1 0-15,-48 0 16,24 24 15,24 47-15,-71-48-16,47 48 15,-23-48-15,-24 1 16,0-1 15,0 1-15,0-1-16,0 1 15,0-1 1,0 1-16,0 23 16,0-24-16,-71 24 15,0 24-15,-23-24 16,71-24-16,-1 1 16,-46 23-16,46-47 15,-46 47-15,23-47 16,0 24-16,0-24 15,-24 0-15,0 0 16,48 0 0,-24 0-16,23 0 15</inkml:trace>
  <inkml:trace contextRef="#ctx0" brushRef="#br0" timeOffset="85604.13">3034 9830 0,'0'24'16,"47"-71"-1,-24 23 1,1-23-16,-24 0 16,47 0-16,-47 0 15,0 94 188,0 0-187,0-23 0,0 23-1,0-24 1,0 1-16,0-1 31,24 24 0,23-47-15,-24 0 0,24 0-16,-23 0 31,-24-47 16,0 24-32,0-24 1</inkml:trace>
  <inkml:trace contextRef="#ctx0" brushRef="#br0" timeOffset="86162.59">3199 9525 0</inkml:trace>
  <inkml:trace contextRef="#ctx0" brushRef="#br0" timeOffset="87420.03">3763 9195 0,'0'-23'16,"23"-1"15,213 24-15,-119 0-16,-23 0 16,0 0-1,-70 0-15,-1 0 0,1 0 16</inkml:trace>
  <inkml:trace contextRef="#ctx0" brushRef="#br0" timeOffset="88011.18">3928 9337 0,'117'0'110,"-23"0"-95,-70 0-15,23 0 16,0 0-16,-24 0 141</inkml:trace>
  <inkml:trace contextRef="#ctx0" brushRef="#br0" timeOffset="88715.48">4939 8419 0,'0'47'63,"0"-23"-48,47 46-15,-47-46 16,23-1-16,-23 24 16,0 1-16,0-25 15,0 1-15,0-1 16,24-23-16,-24 24 15,0-1-15,0 1 16,23-1-16,1 24 16,-24-23-1,0-1 1,0 24 0</inkml:trace>
  <inkml:trace contextRef="#ctx0" brushRef="#br0" timeOffset="89307.5">4821 9337 0,'71'0'78,"23"0"-62,-24 0-16,25 0 15,-25 0-15,1 0 16,-48 0-16,71 0 16,-47 0-16,0 0 15,0 0-15,-23 0 16,-1 0 31,24-24-32,-23 24 1</inkml:trace>
  <inkml:trace contextRef="#ctx0" brushRef="#br0" timeOffset="90820.19">5104 9572 0,'-24'0'62,"48"0"-46,23 0-1,23 0-15,-23 0 16,0 0-16,-23 0 16,23 0-16,0 0 15,0 0 1,-24 0-16,1 0 109,-1 0-78,-23 23 110,0 1-141,0-1 16,-47 24-16,24 0 15,-1 0-15,-23 24 16,0-1-16,0-46 16,24 47-16,-1-48 15,-23 24-15,47-23 16,-23-24-16,23 47 15,-24-24 1,1 1-16,23-1 31,-24-23 16,24 24-31,0-1 15,0 1-31,47-24 125,24 0-109,23 0-16,-24 0 15,1 0-15,23 0 16,-47 0-16,47 0 16,24-24-16,-71 24 15,0 0-15,-24-23 16,95-24 124,-95 0-124,24 0-16</inkml:trace>
  <inkml:trace contextRef="#ctx0" brushRef="#br0" timeOffset="92347.62">6021 9148 0,'0'-23'31,"23"23"-15,48 0-16,-1 0 16,-23 0-1,24 0-15,-24 0 16,0 0-16,24-24 15,-24-23-15,-24 24 16,1-24-16,-24 23 16,0 1 31,0-1-16,0 1-16,-24 23 17,1 0 15,-24 0-32,47 23-15,-24-23 16,1 24-1,23-1 1,0 1 15,0-1-31,0 1 16,0-1 0,0 1-16,0-1 15,0 1 1,0-1-1,47-23-15,23 47 16,1-47-16,-1 0 16,-46 24-16,-1-24 15,24 0-15,24 0 16,-48 0 0,24 0 15,-47-47-16,0 0-15,0 23 16,0 1 0</inkml:trace>
  <inkml:trace contextRef="#ctx0" brushRef="#br0" timeOffset="92908.12">6632 8584 0,'47'0'109,"47"-24"-109,-70 24 16,-1 0-1</inkml:trace>
  <inkml:trace contextRef="#ctx0" brushRef="#br0" timeOffset="93691.12">7244 8184 0,'-24'0'31,"1"0"-31,-1 0 16,-23 0-1,24 24-15,-1-24 16,1 23-16,-1 1 16,24-1-1,0 1-15,-23-1 16,23 1-1,0-1 1,0 1 0,0-1-16,0 1 15,0-1 1,0 1-16,23 23 16,1-24-16,23 1 15,23-1-15,-46-23 16,23 0-1,-24 0-15,1 0 16,-1 0-16,24 0 16,-23 0-16</inkml:trace>
  <inkml:trace contextRef="#ctx0" brushRef="#br0" timeOffset="94170.59">6961 8537 0,'48'0'62,"-1"0"-62,-24 0 16,1 0 0,-1 0 31,-23-24-32</inkml:trace>
  <inkml:trace contextRef="#ctx0" brushRef="#br0" timeOffset="95027.85">7455 8584 0,'47'0'62,"-23"0"-62,-24-24 16,23 1-16,1-24 15,-1 47-15,1-47 16,-24 23 0,0 1-16,0 46 203,0 1-188,0-1 1,0 1-16,0-1 16,0 1-16,0-1 15,0 1 17,24-24-17,23 0 1,-24 0-1,1 0-15,-1-24 94</inkml:trace>
  <inkml:trace contextRef="#ctx0" brushRef="#br0" timeOffset="95363.75">7596 8161 0</inkml:trace>
  <inkml:trace contextRef="#ctx0" brushRef="#br0" timeOffset="95900.93">7949 8019 0,'0'95'63,"0"-25"-63,0 1 15,0-24-15,-23 23 16,-1-23-16,24 0 15,-23-47-15,23 24 16,0-1-16,0 1 16,0-1-1,0 1 1,0-1 0,0 1-1,0-1-15,-47 1 16,47 0 62</inkml:trace>
  <inkml:trace contextRef="#ctx0" brushRef="#br0" timeOffset="96587.86">8137 8043 0,'24'47'62,"-24"0"-46,47 0-16,-47-23 16,0 23-1,0 0-15,0-24 16,0 24-16,0-23 15,0 23 1,0-24 31,23 1 31,1-24-62,0 0-16</inkml:trace>
  <inkml:trace contextRef="#ctx0" brushRef="#br0" timeOffset="97099.69">8631 8231 0,'-47'0'32,"24"0"-17,-1 24 1,1-1-16,-1 24 15,-23 0-15,47-23 16,-23 23-16,-1-24 16,24 1-1,0 23 17,-23-47-17</inkml:trace>
  <inkml:trace contextRef="#ctx0" brushRef="#br0" timeOffset="97476.38">8443 8325 0,'0'24'31,"0"-1"-31,24-23 15,-24 24-15,47 23 16,-24-47-16,-23 23 16,24 1-1,-1-1 1,1-23 0,-24 24-1,47 23 1,-24-24-1,1 24 1,-1-47 0,1 0-1,-1 0 1</inkml:trace>
  <inkml:trace contextRef="#ctx0" brushRef="#br0" timeOffset="98155.4">8702 8043 0,'23'-24'47,"95"24"-47,-47 0 15,-24 0-15,0 0 16,-24 0-16,24 0 16,-23 0-1,-1 0-15,1 0 16,-1 0-16,24 0 16,0 0-1,-23 0 32,-1 0-47</inkml:trace>
  <inkml:trace contextRef="#ctx0" brushRef="#br0" timeOffset="98755.82">9031 8019 0,'0'0'0,"0"24"16,0 0-16,0-1 15,0 1-15,0-1 16,0 1-16,0 23 15,0-24-15,0 24 16,0-23-16,0 23 16,0-24-16,0 1 15,0-1-15,0 1 16,0 23-16,0-24 16,0 1-16,0-1 15,0 24-15,0-23 16,0-1-16,0 1 15,0 0 1,0-1-16</inkml:trace>
  <inkml:trace contextRef="#ctx0" brushRef="#br0" timeOffset="130387.88">5245 10371 0,'-24'0'125,"-23"0"-109,-23 47-16,46-23 15,-47 23-15,-23 0 16,0 0-16,0 0 16,24 24-1,23-48-15,-24 1 16,-23 46-16,23-46 16,-23 46-16,71-46 15,-48-24-15,24 70 16,24-70-16,-48 71 15,24-24-15,-23 0 16,46-24-16,-70 72 16,47-48-16,0 23 15,-24 24-15,24-23 16,24-1-16,-48 24 16,24 0-16,0 24 15,0 0-15,-23 23 16,-1-24-16,0 72 15,24-72-15,0 1 16,24-48-16,-1 24 16,24-23-16,-70-1 15,70 1-15,0 0 16,0-24-16,-24 23 16,24-23-16,0-23 15,0 46 1,0 1-16,0-24 0,0 0 15,0 0 1,0-24-16,0 24 16,0 24-16,24-47 15,-24 46-15,23-23 16,-23 24 0,47-24-16,-23 0 15,-1 23-15,1-46 16,-24 23-16,23-24 15,-23 1-15,24-1 16,-24 1-16,23 23 16,1 47-1,0-94-15,-1 24 16,24 46-16,-23-46 16,-1 23-16,24 23 15,0-23-15,-23-23 16,-1 23-16,1-24 15,23 1-15,-24 23 16,48 0-16,-48-24 16,48 25-16,-48-25 15,48 1-15,0 46 16,46 1 0,-93-48-16,46 24 15,24 0-15,-70-23 16,23-1-16,47 24 15,0 0-15,-47-23 16,47 23-16,-47-24 16,-23-23-1,70 24-15,-47-1 16,-24-23 0,48 0-16,-1 0 15,-46 0-15,23 0 16,-24 0-16,25 0 15,-1 0-15,0 0 16,-24 0-16,24 0 16,-23 0-16,46 0 15,-46 0-15,23 0 16,-24 0-16,24 0 16,-23 0-16,-1 0 15,1 0 1,23 0-16,0 0 15,0 0 1,0-23-16,24 23 16,-48 0-16,24-24 15,-23 24 1,-1 0-16,1 0 16,23 0-16,0 0 15,-24 0-15,24 0 16,-23 0-16,46 0 15,-46 0 1</inkml:trace>
  <inkml:trace contextRef="#ctx0" brushRef="#br0" timeOffset="131395.5">6068 15240 0,'47'47'78,"-24"-24"-78,24 24 15,-23-47-15,-1 24 16,24 23-16,0-47 16,-47 23-1,24-23 1,23 47-1,-23-47 64,-1 24-79,1-24 15,-24 23 110,0 1-109,0 23-16,0-24 15,-47 25-15,23-25 16,1 24-16,23 0 16,-48-47-16,25 47 15,23-23-15,-47 23 16,0 23 0,47-46-1,0-1 126</inkml:trace>
  <inkml:trace contextRef="#ctx0" brushRef="#br0" timeOffset="138948.94">8890 14628 0,'-24'0'16,"1"0"-1,23 24 1,-47 23-16,47-24 15,-24 24-15,24-23 16,0-1-16,0 48 16,-47-24-16,24-24 15,23 72-15,0-48 16,0 0-16,0 0 16,0-24-16,0 24 15,0-23-15,0 23 16,0-24-1,0 1-15,0 46 16,0-23-16,0-23 16,0-1-16,0 24 15,0-23 1,23-1 0,-23 1 30,0 0-30,0-1 15,-23 1-15</inkml:trace>
  <inkml:trace contextRef="#ctx0" brushRef="#br0" timeOffset="140580.54">8772 14581 0,'24'-23'0,"-1"23"16,1 0-16,-1-24 16,72-23-16,-48 24 15,23 23-15,1-24 16,-1 1-16,-23-1 16,24 24-16,-24 0 15,0 0-15,0 0 16,71 0-1,23 0-15,-47 0 16,23 0-16,1 24 16,-24-24-16,-47 0 15,-23 0-15,23 0 16,-24 0-16,24 23 16,0-23-1,24 0-15,-1 0 16,-46 24-16,23-24 15,-24 23-15,24-23 16,-23 0-16,46 24 16,-46-24-16,23 47 15,0-47-15,24 23 16,23 1-16,0 23 16,0-47-16,-24 23 15,-23-23-15,0 0 16,-23 0-16,23-23 62,0-1-46,-23-46-16,-1 70 16,1 47 62,-1 23-63,24 24-15,-47-47 16,0-23-16,0-1 16,0 24-16,0-23 15,0-1 1,0 1-1,0 23-15,0-23 16,-23-1-16,23 24 16,-47 0-16,23 0 15,1-23-15,-24 23 16,23-24-16,1 1 16,-25 23-16,1-24 15,0 1-15,-23-1 16,-1 1-16,-23-1 15,0-23-15,-23 0 16,22 0-16,25 0 16,46 0-1,-46 0-15,46 0 16,-23 0-16,24 0 16,-24 0 15,23 47-31,1-23 15,-24-1-15,23 1 16,1-1-16,-1 1 16,1 23-16,-1-47 15,1 0 1,-1 24 0,1-24-1,-25 0-15,1 0 16,24 0-16,-24 0 15,0 0-15,-24 0 16,24-24-16,-23 1 16,-24 23-16,23-24 15,-23 24-15,47 0 16,0 0-16,-47 0 16,47 0-16,23 0 15,-23 0 1,24 0-16,-1 0 15,1 0 1,-1 0-16,1 24 125,23-1-125,0 24 16</inkml:trace>
  <inkml:trace contextRef="#ctx0" brushRef="#br0" timeOffset="145435.57">1246 8184 0,'0'47'63,"0"118"-63,0-1 15,0 25-15,0-1 16,0 23-16,0 48 15,0-118-15,0 47 16,0-47-16,0-23 16,0-24-16,0-23 15,0-24-15,0 0 16,0 0-16,0 0 16,0 0-1,0-24-15,0 24 0,0-23 16,0 23-1,0-24 1,0 25 0</inkml:trace>
  <inkml:trace contextRef="#ctx0" brushRef="#br0" timeOffset="148684.57">1105 8231 0,'24'0'47,"117"0"-47,24 0 16,46 0-16,48 0 16,-47 0-16,-1 0 15,-46 0-15,23-23 16,-47-24-16,-47 47 15,-47-24-15,0 24 16,0 0 0,0 0-1,0 0-15,24 0 16,0 0-16,-1 0 16,24 0-16,24 0 15,23 0-15,0 0 16,-23 0-16,-24 0 15,0 0-15,-24 0 16,-23 0-16,24 0 16,-24 0-16,47 0 15,0 0-15,0 0 16,47 0-16,-23 0 16,23 0-16,-47 0 15,0 0-15,0 0 16,-23 0-16,-1 0 15,1 0-15,46 0 16,-22 0-16,-1 0 16,47 0-16,-24 0 15,-23 0-15,0 0 16,-23 0-16,23 0 16,0 0-16,24 0 15,-1 0-15,-23 0 16,1 0-1,69 0-15,-70 0 16,0 0-16,-47 0 16,24 0-16,-1 0 15,1-23-15,0-24 16,23 47-16,-24-24 16,71 24-16,-23 0 15,23-24-15,-47 24 16,-47-47-16,24 47 15,-24 0-15,0-23 16,47 23-16,-24 0 16,71 0-16,1 0 15,-1 0-15,-24-24 16,-23 24-16,47 0 16,-70 0-16,0 0 15,-48 0-15,24 0 16,0-47-16,0 24 15,0 23-15,0 0 16,47-24-16,-23 24 16,-48 0-16,24 0 15,-23 24 142,-24 117-157,0 47 15,0-23-15,0 46 16,0-117-16,0 48 15,0-48-15,0 0 16,0-24-16,0 24 16,24 0-16,-24-70 15,23 70-15,-23-47 16,0 24-16,0-48 16,0 24-16,0-23 15,0 23-15,0 0 16,0-24-16,0 24 15,0 0-15,0 0 16,0 24 0,0-24-1,24-23-15,-24 23 16,0 0-16,0-24 16,0 1-16,0-1 15,0 24 1,0-23-1,0 23-15,0-24 16,0 24 0,0-23-1,0 23 1,0-24 0,-24 1 15,1-1-16,-95 24-15,71-47 16,-24 24-16,-93 23 16,-1-23-16,-23-1 15,23-23-15,-46 0 16,-1 0-16,24 0 16,23 0-16,1 0 15,-25 0-15,72 0 16,-24 0-16,-47 0 15,70 0 1,-70 0-16,23 0 16,48 0-16,-119 0 15,95 0-15,-23 0 16,46 0-16,-47 0 16,24 0-16,47 0 15,-47 0-15,24 0 16,22 0-16,1 0 15,-23 0-15,23 0 16,-47 0-16,23 0 16,24 0-16,47 0 15,-94 47-15,47-47 16,23 24-16,1-24 16,-48 23-16,24 1 15,47-24 1,-47 0-16,70 0 15,-46 0-15,-1 0 16,24 0-16,-23 0 16,-24 0-16,23 0 15,-23 0-15,23 0 16,1 23 0,23-23-16,-24 24 15,24-24 1,0 0-16,-23 0 15,23 0-15,0 0 16,-48 0-16,1 0 16,24 0-16,46 0 15,-46 0-15,46 23 16,1-23-16,-1 0 16,1 0-16,-48 0 15,48 0 1,-24 0-16,23 0 15,-47 0-15,1 0 16,23 47-16,23-47 16,1 0-16,-48 0 15,1 0-15,23 0 16,-24 0-16,1 0 16,23 0-16,-24 0 15,0 0-15,48 0 16,-48 0-16,48 0 15,-24 0-15,23 0 16,1 0-16,-1 0 16,1 0-1,-24-23 1,0-24-16,23 47 16,-23 0-16,24-24 15,-1 24-15,1 0 16,-1 0 249</inkml:trace>
  <inkml:trace contextRef="#ctx0" brushRef="#br0" timeOffset="177546.76">10160 14275 0,'24'-23'0,"-1"23"16,1-24-16,-1-23 15,24 47-15,24-70 16,-24 23-16,70-47 16,48-24-16,117-70 15,94-24-15,-117 48 16,-47-25-16,-118 142 16,-24-47-16,25 24 15,-48 23-15,23-24 16,-23 24-16,0-23 15,47 23-15,0 0 16,0-48-16,0 25 16,48-1-16,-48 24 15,-24 0-15,24 0 16,-47 24-16,71-71 16,0 47-16,-1-24 15,48-70-15,-1 23 16,25 24-16,-25-23 15,-23 23-15,24 0 16,0-48-16,-95 95 16,24 0-16,-23-23 15,-1-1-15,71-23 16,-47 24 0,48-48-16,-1 24 15,-24 23-15,1-46 16,23-24-16,-23 94 15,-48-71-15,24 48 16,-23-1-16,93-23 16,-140 23-1,70 1-15,24-24 0,-1-24 16,48 1-16,23-25 16,-23 25-1,-24-1-15,-24 48 0,-23-1 16,-23-23-16,46 23 15,-46 24-15,70-70 16,-47 46-16,24-46 16,-1 23-16,-23 23 15,1-23-15,-1 23 16,-24 1-16,-23-1 16,0 48-16,-23-1 15,-1 1-15,1-1 16,-24 1-16,23 23 15</inkml:trace>
  <inkml:trace contextRef="#ctx0" brushRef="#br0" timeOffset="178398.06">18533 7314 0,'188'0'62,"0"0"-46,-71 0-16,-22 0 16,22 0-16,-70 0 15,-23 0 1,-1 0 0,1 0-1,-1 0 126,-23 23-126,0 24-15,0 1 16,-23 22-16,-1 1 16,1-1-16,-1 1 15,1-1-15,-48 48 16,71-71-16,-23 0 16,-1 24-1,1-24-15,23-24 0</inkml:trace>
  <inkml:trace contextRef="#ctx0" brushRef="#br0" timeOffset="179564.33">20061 6467 0,'0'71'47,"0"23"-47,0-24 16,0 1-16,0-24 15,0 24-15,0-24 16,0-24-16,0 1 16,0 23-16,0-24 15</inkml:trace>
  <inkml:trace contextRef="#ctx0" brushRef="#br0" timeOffset="180404.55">20038 6467 0,'0'-47'16,"23"47"-1,1 0-15,70-47 16,-71 47-16,48-23 16,-24 23-16,24 0 15,-48 0-15,24 0 16,0 0 31,-23 47-32,-1-24-15,1 1 16,-24-1 62,0 1-78,0-1 16,-24 1-1,24-1-15,-23 1 16,-48-1-16,24 1 16,24-24-1,23 23-15,-24-23 16,-23 24-16,0-24 31,23 0-31,-23 0 0,0 0 16,24 0-1</inkml:trace>
  <inkml:trace contextRef="#ctx0" brushRef="#br0" timeOffset="181228.37">20649 7173 0,'24'-24'46,"-24"1"-46,0-1 16,23 1-16,-23-1 16,0 1-16,0-1 31,0 1 31,-47 23-62,24 0 16,-24 23 0,23-23-16,24 24 31,-23 46-15,23-23-1,0-23-15,0 23 16,0 0-16,23 0 31,1-47 47,23 0-47,-24 0-31,24 0 16,-23 0 0,-24-24-1,23 24-15</inkml:trace>
  <inkml:trace contextRef="#ctx0" brushRef="#br0" timeOffset="181666.68">20767 6844 0</inkml:trace>
  <inkml:trace contextRef="#ctx0" brushRef="#br0" timeOffset="182403.37">19826 7502 0,'71'0'78,"23"0"-62,0 24-16,47-24 15,-47 23-15,0-23 16,-23 0-16,-1 0 16,-23 0-16,24 0 15,-1 0-15,-46 0 16,46 0-16,-23 0 31,-23 0-15,23 0-1,0 0 1,24 0-16,-1 0 16</inkml:trace>
  <inkml:trace contextRef="#ctx0" brushRef="#br0" timeOffset="183068.84">20085 7902 0,'0'23'63,"0"71"-63,0-23 15,0 0-15,0-48 16,0 48-16,0-48 16,0 1-16,0-1 15,0 1-15,0 23 16,0-24-1,0 24 32</inkml:trace>
  <inkml:trace contextRef="#ctx0" brushRef="#br0" timeOffset="183812.29">19991 7784 0,'70'0'31,"-23"0"-31,24 0 16,-24 0-16,47 0 15,-47 0 1,0 0-16,-23 24 16,-1-24 46,-23 23-46,0 1-16,0-1 15,0 24 1,-47-23 15,0-1-31,24-23 16,-1 24-16,-70-1 16,70-23-16,-23 24 15,24-24-15,-24 24 16,23-1-1,-23-23 1,24 0 15</inkml:trace>
  <inkml:trace contextRef="#ctx0" brushRef="#br0" timeOffset="184771.34">20626 8231 0,'0'47'47,"0"47"-32,0-47-15,23 47 16,-23-23-16,24-1 15,-24 1-15,0-47 16,0 23-16,0 0 16,23-24-16,1 1 15,-24 23-15,0-24 16,0 1-16,0-1 16,0-46 109,-71-48-110,24 24-15,-47-23 16,71 70-16,23-24 15,-47 24-15,47-47 16,-24 47 0,24-23-1,0-1 1,0 0-16,0 1 16,0-24-16,0-24 15,0 24-15,0 0 16,0 24-16,0-48 15,0 48-15,24-24 16,-1 23 0,24 24-1,-23-23 1,23 23 15</inkml:trace>
  <inkml:trace contextRef="#ctx0" brushRef="#br0" timeOffset="185123.8">20626 8043 0</inkml:trace>
  <inkml:trace contextRef="#ctx0" brushRef="#br0" timeOffset="186860.05">20673 8255 0,'0'-24'47,"0"1"-47,0-1 16,0 1 15,0-1 0,0 1-15,0-1 15,0 1-15,0-1 62,0 0-62,0 1-1</inkml:trace>
  <inkml:trace contextRef="#ctx0" brushRef="#br0" timeOffset="187323.379">20673 7808 0</inkml:trace>
  <inkml:trace contextRef="#ctx0" brushRef="#br0" timeOffset="194997.78">21755 7337 0,'23'0'62,"24"0"-46,24 0-16,23 0 16,47 0-16,-47 0 15,-47-47-15,24 47 16,-48 0-16</inkml:trace>
  <inkml:trace contextRef="#ctx0" brushRef="#br0" timeOffset="195803.87">21872 7596 0,'0'24'15,"24"-24"1,-1 0 0,48 0-16,-1 0 15,-46 0-15,46 0 16,-46 0-1,-1 0-15,1-24 16,0 24-16,23 0 31,-24 0-15,1 0-16,23 0 16,-24 0-1,1 0-15,-1 0 31,1 0-15,-1 0 0,1 0-1,-1 0-15,1 0 16</inkml:trace>
  <inkml:trace contextRef="#ctx0" brushRef="#br0" timeOffset="197771.64">22789 7243 0,'24'0'0,"-1"0"31,25 0-31,-48 24 16,47-24-16,-24 0 15,1 0-15,70 0 16,-24 23-16,-23-23 15,-23 0 1,-1 0-16,1 0 16,23 0 15,-47-23-31,0-24 31,0 23-15,0 1-1,0-1-15,0 1 16,-24-1 31,-23 24-47,0 0 16,0 0-16,24 0 15,-1 0 1,1 0-1,-1 0 32,1 24-47,-1-24 16,24 23 0,0 1-16,-23-1 15,23 1 16,0-1-31,0 1 16,0-1 15,0 1-31,0-1 16,0 1 0,0-1-16,0 1 15,0 0 1,47-1-1,-47 1-15,47-24 16,-24 0 0,1 0-16,-1 0 15,1 0 1,-1 0 0,1 0-16,23 0 15,-24 0-15,48 0 16,-48 0-1,-23-47 64,0 23-64</inkml:trace>
  <inkml:trace contextRef="#ctx0" brushRef="#br0" timeOffset="198356.37">23189 6585 0,'47'0'78,"-23"0"-78,46 0 16,1 0-16,-24 0 15,0-24-15,0 1 16,0 23-16</inkml:trace>
  <inkml:trace contextRef="#ctx0" brushRef="#br0" timeOffset="198948.21">23895 6209 0,'-24'0'31,"-23"23"-15,47 1-16,-23-1 15,23 48 1,-24-48-16,24 1 16,0 23-16,0-24 15,0 1-15,0-1 16,0 24-16,0-23 16,0 23-1,0-24 1,0 1-1,47-1-15,-23 1 16,46-1-16,-23-23 16,24 24-16,-1-24 15,1 0-15,-47 0 16,-1 0-16,1 0 16,-1 0-1,-23-24 16</inkml:trace>
  <inkml:trace contextRef="#ctx0" brushRef="#br0" timeOffset="199301.17">23660 6655 0,'0'-23'32,"70"23"-17,71 0-15,-47 0 16,71 0-16,-71-24 16,-47 24-1,24-23-15,-24-1 0,-24 24 16</inkml:trace>
  <inkml:trace contextRef="#ctx0" brushRef="#br0" timeOffset="199998.27">24506 6773 0,'0'-24'15,"0"1"1,0-24 0,0 23-16,0 1 15,0-1-15,0 1 16,0 70 156,24 0-157,-1-47 1,24 47 0,-23-47-16,-1 0 15,24 0 1,-23 0-1</inkml:trace>
  <inkml:trace contextRef="#ctx0" brushRef="#br0" timeOffset="200234.81">24483 6350 0,'0'23'78,"117"24"-78</inkml:trace>
  <inkml:trace contextRef="#ctx0" brushRef="#br0" timeOffset="200692.33">25141 5997 0,'-23'0'31,"-1"47"-15,24 23-16,-23 25 16,23-25-16,0 24 15,0 0-15,0-23 16,-24-1-16,24-23 15,0 24-15,0-48 16,-23 48-16,-1-47 16,24-1 15</inkml:trace>
  <inkml:trace contextRef="#ctx0" brushRef="#br0" timeOffset="201108.47">25306 6044 0,'70'118'31,"-70"-48"-15,0-46-16,0 70 15,24-24-15,0 24 16,-1-23-16,-23-24 16,24 0-16,-24-24 15,0 24-15,0-23 16,23-24 31,48-24-32,-71 1 1</inkml:trace>
  <inkml:trace contextRef="#ctx0" brushRef="#br0" timeOffset="201483.31">25753 6350 0,'0'23'47,"-47"1"-47,47 23 15,-24-24-15,24 24 16,-23-23-16,-24 93 16,23-46-16,1-24 15,23-23 1,0 23-1,0-94 48</inkml:trace>
  <inkml:trace contextRef="#ctx0" brushRef="#br0" timeOffset="201779.93">25635 6608 0,'24'0'0,"-1"0"15,1 24 1,-1-24-16,-23 23 15,24 1-15,-1-1 16,1-23-16,-1 24 16,1-1-16,-1-23 15,1 0-15,-1 24 16,1-24-16,-1 0 16,1 0-16,-1 0 15,1 0 1</inkml:trace>
  <inkml:trace contextRef="#ctx0" brushRef="#br0" timeOffset="202331.37">25964 6044 0,'47'0'78,"48"0"-62,-48 0-16,0 0 15,23 0-15,-46 0 16,23 0 0</inkml:trace>
  <inkml:trace contextRef="#ctx0" brushRef="#br0" timeOffset="202787.41">26200 6091 0,'0'23'47,"0"48"-47,0-24 16,0 0-16,0-23 16,0 23-16,0 0 15,0 0-15,0-24 16,0 24-1</inkml:trace>
  <inkml:trace contextRef="#ctx0" brushRef="#br0" timeOffset="203660.54">26999 5762 0,'0'94'47,"-23"0"-31,23 23-16,-24 25 15,1-1-15,-48 0 16,48 0-16,-1-47 16,-46 71-16,70-71 15,-24 23-15,1 1 16,-1-48-16,0 1 15,1 0-15,23-24 16,0-24 0,-47 24-16,47-23 15,0 23-15,0-24 16,0 1-16,-24 23 16,1-47-16,23 23 15,-24 24 1,24-23 109</inkml:trace>
  <inkml:trace contextRef="#ctx0" brushRef="#br0" timeOffset="205322.63">27187 7079 0,'24'0'62,"46"0"-62,25 0 16,-1 0-1,0 0-15,-24 0 16,-23 0-16,-23 0 16,-1 0-16,1-24 31,23 24-31,-47-23 15,23 23-15,-23-24 16,47 1-16,-47-1 16,0 1 15,0-1 31,0 1-46,-23 23-16,-1 0 16,1 0 31,-24 0-32,23 0 32,24 23-31,-23 1-1,-1-24 1,24 23-16,-23-23 16,23 24-1,0-1 1,-24 1-1,24-1 1,0 1-16,0-1 16,-23-23-16,23 24 15,0-1 1,0 1 0,0-1-1,0 1 1,0 23 46,23-24-46,1-23 0,-24 24-1,47-24 1,-24 0-16,1 23 15,23-23-15,0 0 16,0 0-16,-24 0 16,1 0-16,23 0 15,0 0 1,-23 0 31</inkml:trace>
  <inkml:trace contextRef="#ctx0" brushRef="#br0" timeOffset="206308.28">27940 6561 0,'47'0'78,"-23"0"-62,23 0-1,0 0 1,0 0-16,-24 0 16,1 0-1</inkml:trace>
  <inkml:trace contextRef="#ctx0" brushRef="#br0" timeOffset="207204.37">28504 6114 0,'0'-23'16,"-47"23"15,24 0-15,23 23-1,-24 1-15,-23 23 16,24 0-1,23-23-15,0 23 32,0-24-17,0 24 1,0-23 0,0 23-16,0-24 15,23 24 1,48-23-16,-48-1 15,24-23-15,0 24 16,1-24-16,-25 0 16,1 0-16,-1 0 15,1 0 1,-1 0 15,1-24 0</inkml:trace>
  <inkml:trace contextRef="#ctx0" brushRef="#br0" timeOffset="207634.63">28434 6538 0,'70'-24'62,"1"24"-62,-24 0 16,47-47-16,-70 47 16,-1 0-1</inkml:trace>
  <inkml:trace contextRef="#ctx0" brushRef="#br0" timeOffset="208444.23">28904 6491 0,'24'47'109,"-1"47"-109,1-47 16,-24-24-1,0 1 1,0 23-16,0-23 16,23-1-1,-23 1 1,0-1-16,0 1 0,0-1 47,0 1 0,-23-24 62,-24 0-109,23-24 16,1 1-1,-1-1 1,24 1 46,0-1-62,0-23 16</inkml:trace>
  <inkml:trace contextRef="#ctx0" brushRef="#br0" timeOffset="208827.62">28904 6326 0</inkml:trace>
  <inkml:trace contextRef="#ctx0" brushRef="#br0" timeOffset="209291.8">29163 5973 0,'0'24'62,"23"70"-46,-23-23-16,24 23 0,23 0 16,-47-47-1,0 47-15,0-24 16,0 1-16,0-48 15,0 24-15,0-23 16</inkml:trace>
  <inkml:trace contextRef="#ctx0" brushRef="#br0" timeOffset="209716.24">29563 5950 0,'23'70'31,"-23"-46"-15,24 23-16,-1 0 16,-23 0-16,0 24 15,24-24-15,-1 0 16,-23-24 0,0 24-16,24-23 15,-24 23 1,23-24 15,1-23-15</inkml:trace>
  <inkml:trace contextRef="#ctx0" brushRef="#br0" timeOffset="210115.49">30080 6114 0,'0'48'47,"-23"-1"-47,-24 23 16,23-23 0,1 0-1,23-23-15,-24-1 16,24 24-16,-23-23 15,23-1 1</inkml:trace>
  <inkml:trace contextRef="#ctx0" brushRef="#br0" timeOffset="210428.64">29916 6467 0,'0'0'0,"23"0"0,1 24 15,-1-1-15,24 48 16,-23-48-16,-1-23 16,1 47-16,-1-23 15,1-1-15,-1 1 16,1-1 0,-1-23-16,24 0 15,-23 0 1,23 0-16,-24-23 15</inkml:trace>
  <inkml:trace contextRef="#ctx0" brushRef="#br0" timeOffset="211059.81">30174 5973 0,'24'0'32,"93"0"-32,-70 0 15,-23 0-15,-1 0 16,24 0-16,24 0 16,0 0-1,-48 0-15,71 0 16,-23 0-16,-24 0 15,0-23-15,-24 23 79,1 0-79</inkml:trace>
  <inkml:trace contextRef="#ctx0" brushRef="#br0" timeOffset="211508.55">30739 5973 0,'-24'24'16,"24"-1"-1,0 24-15,0 48 16,0 22-16,0-23 16,0 0-16,0 0 15,0-23-15,0-24 16,0-24-16,0 24 16,0 1-16,0-25 15,0 1 1,-23-1 62</inkml:trace>
  <inkml:trace contextRef="#ctx0" brushRef="#br0" timeOffset="-213684.4">22272 9854 0,'47'0'125,"0"0"-110,24 0-15,-24 0 16,-24 0-16,48 0 15,-48 0 1,24 0 0,-23 0-1</inkml:trace>
  <inkml:trace contextRef="#ctx0" brushRef="#br0" timeOffset="-212829.57">22343 10230 0,'23'0'31,"1"0"-31,46 0 16,1 0-16,-48 0 15,1 0-15,-1 0 16,1 0 0,-1 0 46,24 0-15,-23 0-47,-1 0 16,1 0-1</inkml:trace>
  <inkml:trace contextRef="#ctx0" brushRef="#br0" timeOffset="-211812.49">23354 9995 0,'-24'0'16,"71"0"62,0 0-78,24 0 16,0 0-16,46-23 15,-46-1-15,46-47 16,-117 48-16,47 23 16,-23-24-16,-24 1 78,0-24-78,0 0 15,-47 0 1,-24 47 0,48-24-1,-24 24-15,0 0 16,0 0-16,0 0 16,0 0-16,23 0 15,-23 0-15,23 24 16,1-1-16,23 1 15,0 23-15,-47-24 16,47 1 0,0-1-16,-24-23 15,24 47-15,-23-23 16,23-1-16,0 1 16,0 0-1,0 23-15,0-24 16,0 24-16,0-23 15,0-1-15,47 24 16,-24-47-16,-23 24 16,47 23-16,-23-24 15,23-23-15,-23 0 16,46 0-16,-23 0 16,0 0-16,24 0 15,-1 0-15,24 0 16,47 0-16,-23-47 15,23-23-15</inkml:trace>
  <inkml:trace contextRef="#ctx0" brushRef="#br0" timeOffset="-199916.46">24154 8843 0,'-24'0'31,"0"0"-15,1 0-1,-24 0-15,23 23 16,1-23-16,23 24 15,-24-1-15,1 1 16,-1-1-16,24 1 16,0-1-16,0 1 15,0-1-15,-23 1 16,23-1 0,0 1-16,0-1 15,0 1-15,0 23 16,0-24-16,23 24 15,1 1-15,-1-48 16,48 47 0,-48-24-16,72 1 15,-48-24-15,0 0 16,23 0-16,-23 0 16,-23 0-1,-1 0 1,-23-24 15,0 1-31</inkml:trace>
  <inkml:trace contextRef="#ctx0" brushRef="#br0" timeOffset="-199397.55">23824 9313 0,'0'-24'15,"71"24"1,-1 0-16,-23 0 15,47 0-15,-23 0 16,0 0-16,-24-23 16,-24 23-16,1 0 15</inkml:trace>
  <inkml:trace contextRef="#ctx0" brushRef="#br0" timeOffset="-198604.62">24647 9148 0,'0'47'62,"0"47"-62,0-23 16,0 23-16,0-23 15,0-1-15,0-23 16,0 0 0,0-23-16,0 23 31,0-24 0,-47-23 110,24 0-141,-1-23 15,1 23-15,23-47 16,-47 0-16,47 23 16,-24 24-16,24-23 15,0-1 1,0 1-16,0-1 16,0 1-1,0-1 1,0 1-1,0-1-15,47-23 16,-23 24-16,46-24 16,-23 23-16</inkml:trace>
  <inkml:trace contextRef="#ctx0" brushRef="#br0" timeOffset="-198204.64">24671 8984 0,'47'0'110</inkml:trace>
  <inkml:trace contextRef="#ctx0" brushRef="#br0" timeOffset="-196971.98">25094 9195 0,'24'0'156,"-1"0"-125,24 0-31,-70 0 141,46 0 46</inkml:trace>
  <inkml:trace contextRef="#ctx0" brushRef="#br0" timeOffset="-196220.63">25729 8678 0,'-47'0'15,"24"0"-15,-1 0 16,1 0 0,23 24-16,-47-1 15,23 1-15,1 23 16,23-24 0,0 24-16,0-23 15,0-1-15,0 48 16,0-48-16,0 1 15,0-1-15,0 1 16,0 23-16,0-24 16,0 1-1,23-1 1,1 1-16,-1-1 16,1 1-1,-1-1-15,1 1 16,-1-24-16,24 0 15,0 0-15,-23 0 16,46 0 0,-23 0-16,-47-24 15,24 24-15,-24-23 16,0-1 15</inkml:trace>
  <inkml:trace contextRef="#ctx0" brushRef="#br0" timeOffset="-195844.5">25306 9078 0,'0'-24'46,"70"24"-30,48 0-16,-24 0 16,0 0-16,0 0 15,-23 0-15,-48 0 16,24 0 0</inkml:trace>
  <inkml:trace contextRef="#ctx0" brushRef="#br0" timeOffset="-195060.34">26153 9195 0,'0'-23'31,"0"-1"-31,0 1 16,0-1-1,0-23-15,23-23 16,-23 46-1,0 1 1,0-1 93,-23 24-93,23 47-16,0-23 16,0-1-1,0 1-15,0-1 16,0 1 0,0-1 15,0 1-16,0-1 1,47 1 0,-24-24 15,24 0 0</inkml:trace>
  <inkml:trace contextRef="#ctx0" brushRef="#br0" timeOffset="-194773.58">26129 8866 0</inkml:trace>
  <inkml:trace contextRef="#ctx0" brushRef="#br0" timeOffset="-194060.54">26623 8490 0,'0'23'62,"0"71"-62,0 24 16,-94-71-16,47 71 15,23-48-15,1 1 16,23-48-16,-47 71 16,47-47-16,-24 0 15,24-23 1,0-1 15,0 1-15,0 0-1,0-1 1,0 1-16,0-1 16,0 24-1,0-23 1</inkml:trace>
  <inkml:trace contextRef="#ctx0" brushRef="#br0" timeOffset="-192475.25">26858 8490 0,'0'47'78,"0"47"-78,0 0 16,0-23-16,47 23 15,-47 0-15,24 0 16,-24-47-16,0-24 16,0 1-1,0-1 79,47-23-63</inkml:trace>
  <inkml:trace contextRef="#ctx0" brushRef="#br0" timeOffset="-192029.02">27352 8678 0,'-47'24'46,"23"-24"-46,-23 70 16,24 1-16,-24-24 16,23 23-16,1-23 15,-24 24-15,47-1 16,-24-46 0</inkml:trace>
  <inkml:trace contextRef="#ctx0" brushRef="#br0" timeOffset="-191691.33">27140 9078 0,'47'0'15,"-23"0"-15,-1 23 16,-23 24-16,24 24 15,-1-71-15,1 47 16,0-24 0,-1 1-16,1-24 47,-1 0-47,1 0 15,23 0 1,-47-24-1,47 1-15</inkml:trace>
  <inkml:trace contextRef="#ctx0" brushRef="#br0" timeOffset="-191075.41">27634 8513 0,'47'0'78,"24"0"-62,23 0-16,-47 0 16,24 0-16,-48 0 15,24 0-15,0 0 16,0 0-16,-23 0 15,-1 0-15,1-23 16,-1 23 0</inkml:trace>
  <inkml:trace contextRef="#ctx0" brushRef="#br0" timeOffset="-190580.25">28081 8490 0,'-23'0'16,"-1"0"0,24 94-1,0-24-15,0-22 16,0 46-16,0-71 15,0 48-15,0-24 16,0-24-16,0 1 16,0-1-16,0 1 15</inkml:trace>
  <inkml:trace contextRef="#ctx0" brushRef="#br0" timeOffset="-188595.37">19685 9054 0,'0'47'32,"0"-23"-32,0 23 15,0 47-15,24 24 16,-24-48-16,0 24 16,0 0-16,23-70 15,-23 46-15,24-46 16,-24-1-1</inkml:trace>
  <inkml:trace contextRef="#ctx0" brushRef="#br0" timeOffset="-187996.31">19756 8937 0,'47'0'47,"117"70"-47,-117-46 16,-23-24-1,-1 23-15,24 1 16,-47-1 15,0 1-15,0 23-16,0-24 15,0 1 1,-23 23-16,-48-24 16,24 25-16,0-25 15,0 1-15,0-24 16,24 0-16,-24 23 15</inkml:trace>
  <inkml:trace contextRef="#ctx0" brushRef="#br0" timeOffset="-187061.82">20414 9760 0,'0'-24'0,"0"1"16,0-1 0,0 1-16,-23-1 93,-1 24-77,1 0 93,23 24-93,0-1 0,0 24-1,0 0 1,0-23-16,0 23 16,0-24-1,0 24 1,0-23-16,23-24 15,-23 24-15,47-1 16,-23-23-16,-1 47 16,1-47-16,23 0 15,-24 0-15,1 0 63,-1 0-63,-23-47 15</inkml:trace>
  <inkml:trace contextRef="#ctx0" brushRef="#br0" timeOffset="-186757.6">20485 9548 0,'0'118'94</inkml:trace>
  <inkml:trace contextRef="#ctx0" brushRef="#br0" timeOffset="-186229.13">19591 10301 0,'23'0'47,"166"0"-47,-72 0 16,118 0-16,-46-47 16,-1 23-1,47 1-15,-118-1 16,25-23-16,-119 47 15,1 0-15</inkml:trace>
  <inkml:trace contextRef="#ctx0" brushRef="#br0" timeOffset="-185724.75">20179 10536 0,'-24'47'16,"24"24"-1,0 46-15,0 1 16,0 46-16,0-46 16,0 23-16,0-70 15,0-24-15,0 0 16,0-24-16,0 24 15</inkml:trace>
  <inkml:trace contextRef="#ctx0" brushRef="#br0" timeOffset="-185156.47">20061 10724 0,'24'0'31,"23"0"-31,-24 0 15,24 0-15,47 0 16,-70 0-16,0 0 16,-1 0 15,-23 24-15,24-24-1,-24 47 16,0-24-15,0 1-16,0-1 16,-24 1-1,-47-1 1,-23-23-16,24 24 16,23-24-16,0 23 15,23-23-15,1 0 63,-1 0-63</inkml:trace>
  <inkml:trace contextRef="#ctx0" brushRef="#br0" timeOffset="-184428.83">21096 11100 0,'24'0'47,"-24"47"-31,0 24-16,0 0 15,0-1-15,0 1 16,0-1-16,0 1 16,23-1-16,-23 24 15,24-70-15,-24-1 16,0 24-16,0 1 31,-47-48 78,23-24-109,1 24 16,-24-47-16,23 0 16,24 0-1,-47-24-15,47 24 16,-24 24-16,24-24 16,0 0-16,0 23 15,0 1-15,0-1 16</inkml:trace>
  <inkml:trace contextRef="#ctx0" brushRef="#br0" timeOffset="-184110.5">21143 10771 0</inkml:trace>
  <inkml:trace contextRef="#ctx0" brushRef="#br0" timeOffset="-183212.91">18156 8607 0,'0'24'47,"0"70"-31,0 71-16,47-24 15,0 47-15,-23 47 16,-1-47-16,1 24 16,-24-24-16,70 47 15,-46-47-15,0 1 16,-1 46-16,24-47 15,-47-71-15,24 25 16,-24-25-16,0-46 16,0-1-16,0-46 15,0 23-15,23-24 16,-23 1 15,0-1-31,0 1 31,0-1-15,0 1-16,0-1 16,0 1-1</inkml:trace>
  <inkml:trace contextRef="#ctx0" brushRef="#br0" timeOffset="-179133.3">18297 8584 0,'24'0'15,"23"0"1,24 0 0,-1 0-16,48 0 15,-48 0-15,24 0 16,0 47-16,-23-47 16,-1 23-16,-22-23 15,46 0-15,23 24 16,-23-24-16,71 0 15,-24 0-15,-23 0 16,-48 0-16,24 0 16,-70 0-16,23 0 15,0 0-15,0 0 16,-24 0-16,24 0 16,47 0-16,-23 0 15,47 0-15,-24 0 16,23 0-16,-46 0 15,-24 0-15,-24 0 16,1 0-16,-1 24 16,1-24-16,23 23 15,24 1-15,23-1 16,23-23-16,1 24 16,46-24-1,-46 0-15,0 0 16,-24 0-16,-71 0 15,24 0-15,0-24 16,0 24-16,-23-47 16,23 24-16,47-48 15,-47 47-15,24-23 16,46 0-16,-46 47 16,-48 0-16,24 0 15,-23 0-15,23 0 16,-24 0-1,48 0-15,-48 0 16,95 24-16,-47-24 16,23 0-16,-24 0 15,1 0-15,-24 0 16,23 0-16,1 0 16,-48-24-1,48 24-15,-24-23 16,-23-1-16,46 24 15,-46 0-15,46 0 16,-46 0-16,23 0 16,23 0-1,-23 0-15,47 24 16,47-24-16,-93 0 16,69 0-16,-23 0 15,-23 0-15,23 0 16,0 0-16,-47 0 15,23 0-15,1-47 16,-47 47-16,23-24 16,0 1-16,-24 23 15,24-24-15,24 1 16,-24 23-16,0 0 16,23 0-16,1 0 15,-1 0-15,25 0 16,-1 0-16,47 0 15,-47 47-15,47-47 16,0 23-16,0 1 16,-23-24-16,-1 0 15,-46 0-15,-24 0 16,0 0-16,0-47 16,0 47-16,24-24 15,46-46-15,-46 46 16,70 24-16,-118 0 15,48-47 1,23 47-16,-47 0 16,24 0-16,-24 0 15,0 0-15,0 0 16,23 0-16,-46 0 16,70 0-16,-24 0 15,1 0-15,0 0 16,-24 0-16,0 0 15,0 0-15,0 0 16,-24 0-16,95-47 16,-48 0-16,1-23 15,23-1-15,-47 47 16,0-23-16,-23 24 16,-1 23-16,24-24 15,0 24 32,-23 0-47,23 0 16,-24 0-16,1 0 15,-1 24 1,1 23 0,-1-24-1,1 24 1,-1 24-16,24 23 15,-23-23-15,-24-24 16,23 23-16,-23 24 16,24 0-16,-24-23 15,0-24-15,23 24 16,1 23-16,47 47 16,-48-94-16,-23 23 15,0-23-15,0 24 16,0-1-16,0-46 15,0 47-15,0-1 16,0-23-16,0 47 16,0 0-16,0-23 15,0-1-15,0 24 16,0-23-16,24-24 16,-24 24-16,0-48 15,0 24-15,0 24 16,0-24-1,0 23-15,0-23 16,0-23-16,0-1 16,0 24 15,0-23-31,0-1 16,0 1-16,0 23 15,-47 0-15,47 0 16,-24 0-1,24-23-15,-47 23 16,47-24-16,-24 1 16,-23 23-16,0 23 15,0-46-15,-47 46 16,-47-23-16,-23 0 16,22-23-16,-46 0 15,-23-1-15,-72 24 16,25-47-16,-1 0 15,118 0-15,0 0 16,23 0-16,-23 0 16,47 0-16,23 0 15,24 0-15,0 24 16,-23-1-16,23-23 16,-24 47-16,48 0 15,-24 0-15,23 0 16,1 0-16,-24-23 15,23 23 1,-23-24-16,47 1 16,-47-24-16,47 23 15,-24-23-15,24 24 16,-47-24 15,0 0-31,24 0 16,-1 0-16,-46 0 15,-1-24-15,1 24 16,-1-23-16,1-1 16,46 24-16,-47-23 15,48 23-15,-24 0 16,23 0 0,-23 23-16,24 24 15,-48-23-15,24 46 16,0 25-16,24-72 15,-24 24-15,23 0 16,1-47-16,23 24 16,-24-1-16,1 1 15,-24-24-15,23 23 16,1-23 0,-1 0-1,0 0-15,1 0 16,-24 0-16,0 0 15,0-23-15,-24-1 16,48 24-16,-48-23 16,-23-1-16,-23 1 15,93 23-15,-47 0 16,24 0-16,24 0 16,-1 0-1,-70 0-15,47 47 0,0-24 16,-23 24-16,46-23 15,1-1-15,-1-23 16,1 0-16,-1 0 16,1 0 15,-1 0-31,1 0 16,-24 0-16,-1 0 15,-22 0-15,23-23 16,0 23-16,0 0 15,-47 0-15,23 0 16,1 0-16,-1 23 16,-23 1-16,47-1 15,-47 1 1,23-24-16,48 0 16,-24 0-16,23 0 15,-23 0-15,-23 0 16,23 0-16,-47 0 15,-1 0 1,25 0-16,-24-24 16,0 24-16,23 0 15,1 0-15,23 0 16,0 0-16,0 0 16,-48 0-16,1 24 15,-47-24-15,0 23 16,-47 71-16,94-70 15,-47 23-15,0-24 16,70 1-16,1 0 16,-1-24-16,1 0 15,46 0-15,-47 0 16,1 0-16,-24 0 16,-24 0-16,24-71 15,-23 47-15,22-70 16,25 94-16,-71-70 15,70 46 1,1 24-16,-1 0 16,1 0-16,46 0 15,-23 0-15,24 0 16,-25 0-16,25 0 16,-24 0-1,0 0 1,-24 0-1,24 0-15,24 0 16,-24 0-16,0 0 16,0-23-16,23-1 15,1 24-15,-1-23 16,1 23-16,23-24 16,-24 1-1,-23-1 1,47-46-1,0 46 1,0 1 0,0-1-1,0 1 17,0-1-1,0 1 0,0-1 16,0 0 15,0 1-46</inkml:trace>
  <inkml:trace contextRef="#ctx0" brushRef="#br0" timeOffset="-107252.39">23448 12700 0,'0'94'62,"0"164"-62,0-46 16,0 47-16,0 0 16,23-24-16,1 0 15,0-47-15,-1 0 16,-23-23-16,0-71 15,0 0-15,24 0 16,-24-23-16,0-48 16,0 24-16,0-23 15,23 23-15,-23-24 16,0 24 0,0-23-1,0 23 1,0-24-16,0 24 15,0-23 1,0 23 15,0-24-15,0 24 0,0-23 15</inkml:trace>
  <inkml:trace contextRef="#ctx0" brushRef="#br0" timeOffset="-105317.27">23519 12606 0,'0'-47'109,"47"23"-109,47 1 16,94-1-16,70-23 15,72 0-15,-95 0 16,141-24-16,-117 24 16,-24 24-16,-70-24 15,-95 47-15,1 0 16,-48-24-16,1 1 47,-1 23-32,1 0 173,-1 23-173,24 48-15,-23 70 16,23 0-16,24 47 16,-24 24-16,23-48 15,-46 25-15,46-1 16,-46-24-16,-24 1 16,47 0-16,0 23 15,-24-47-15,-23-24 16,24 25-16,-1-72 15,-23 24-15,47-23 16,-47-48-16,0 24 16,0 24-16,0-48 15,0 48-15,0-24 16,0 47-16,0 0 16,0 0-1,24 24-15,-24-48 16,0-23-1,0-23 1,0 23 0,0-24 109,-212-23-125,48 24 15,-72 0-15,25-24 16,-1 0-16,-117 0 16,94 0-16,47 0 15,23 0-15,47 0 16,1 0-16,23 0 15,23 0-15,-23 0 16,23 0-16,48 0 16,-48-48-1,24 48-15,24 0 16,-1 0-16,1-23 16,-1 23 15,1 0-31,-1 0 31,1 0-31,-1 0 16,1 0-1,-1 0-15,1 0 16,-1 0 0,1 0-16,-1 0 15,1 0-15,-24 23 16</inkml:trace>
  <inkml:trace contextRef="#ctx0" brushRef="#br0" timeOffset="-104492.84">23566 15310 0,'0'-23'47,"70"23"-31,1-24-1,70 24-15,23-23 16,72-24-16,-72 23 16,48 1-16,-71-1 15,-47-23-15,24 24 16,-48 23-16,-23 0 15,0 0-15,0 0 16,-23 0-16,46 0 16,24 0-16,-23 0 15,-24 0-15,24-24 16,-48 24 0,24 0-1,0 0 1,-23 0-16,46 0 15,1 0-15,-1 0 16,1-47-16,-48 47 16,1 0-16,0 0 62,23 0-62,-24 0 16,24 0-16,-23 0 15,46-24-15,-46 24 16,23 0-16</inkml:trace>
  <inkml:trace contextRef="#ctx0" brushRef="#br0" timeOffset="-103893.03">26011 15287 0,'0'23'63,"0"1"-48,0-1-15,0 1 16,24-24 0</inkml:trace>
  <inkml:trace contextRef="#ctx0" brushRef="#br0" timeOffset="-103221.11">25376 12464 0,'0'48'78,"0"-25"-62,0 24-16,0-23 16</inkml:trace>
  <inkml:trace contextRef="#ctx0" brushRef="#br0" timeOffset="-102406.43">25518 12488 0,'0'-24'32,"-24"24"14,24 24-14,0 23-17,0 0 1,0-23-16,24-24 16,-1 0-1,1 0-15,-1 0 78,-23-24-15,0 1-32,0-1-15,-23 24 15,-24 0-31</inkml:trace>
  <inkml:trace contextRef="#ctx0" brushRef="#br0" timeOffset="-101269.84">23519 14699 0,'47'0'32,"94"0"-32,23 0 15,24-24-15,1 1 16,46-24-16,-47 0 16,0 23-16,0 1 15,71-24-15,0-48 16,-1 72-16,1-24 15,-71 23-15,-70 1 16,23 23-16,-71-24 16,-46 24-16,23 0 15</inkml:trace>
  <inkml:trace contextRef="#ctx0" brushRef="#br0" timeOffset="-100349.06">23754 14111 0,'23'0'16,"71"0"0,24 0-16,117 0 15,24 0-15,-48 0 16,48 0-16,0 0 15,-47-47-15,70-24 16,-118 71-16,1-23 16,-47-1-16,23 1 15,-94 23-15,23 0 16,-46 0-16,-1-24 16,-46 24 124</inkml:trace>
  <inkml:trace contextRef="#ctx0" brushRef="#br0" timeOffset="-99662.182">23730 13734 0,'24'0'31,"187"0"-15,25 0-16,46 0 15,47-70-15,-164-1 16,-1 24-16,24-47 16,-70 94-16,-94-23 15,-1 23-15,1 0 16</inkml:trace>
  <inkml:trace contextRef="#ctx0" brushRef="#br0" timeOffset="-96772.99">26223 15052 0,'-23'-24'16,"-1"24"0,1-24-1,-1 24 1,1 0 0,-1 0-16,1 0 15,-1 0 1,0 0-16,1 0 15,-24 0 1,23 0-16,1 0 16,-24 0-16,0 24 15,23-24-15,1 24 16,-1-24-16,-23 47 16,47-24-16,-47 1 15,24 23-15,-24 23 16,47-46-1,-47 70-15,47-71 16,0 1 0,0-1-1,0 1-15,0-1 32,0 24-32,0-23 15,0-1 1,23 24-1,24-23 1,-23 0-16,23-1 16,-24-23-16,24 0 15,0 0-15,0 0 16,-23 0-16,46 0 16,-46 0-1,23 0-15,0 0 16,0 0-16,-23-23 15,23-1-15,-24 0 16,1 1-16,23-24 16,0-24-1,0 48-15,-47-48 16,23 71-16,1-23 16,-24-24-1,0 23 1,0 1-16,0-1 15,0 1-15,0-1 16,0 1-16,0-1 16,0 1-1,0-1-15,-24-23 16,-23 0 0,24 23-1</inkml:trace>
  <inkml:trace contextRef="#ctx0" brushRef="#br0" timeOffset="-95364.63">27540 14628 0,'24'118'63,"-24"-48"-63,47 1 16,-47-48-1,23 24-15,-23-23 16,24 47-16,-1-48 15,-23 1-15,24 23 16,-1-47-16,-23 23 16,0 1-16,0-1 15,0 1 79,0-1-78,0 1-1,-23-1 1,-48-23 0,48 0-1,-48 0-15,48 0 16,-24 0-16,0 24 15,47-1-15,-47-23 16,0 0-16,-24 0 16,0 0-1,1 0-15,-1 0 16,48 0-16,-24 0 16,23 0-16,1 0 15,-24 0-15,23 0 16,1 0-16,-24 0 15,23 0-15,1 0 16,-1 0-16,1 0 16,-1 0-16,-23 24 47</inkml:trace>
  <inkml:trace contextRef="#ctx0" brushRef="#br0" timeOffset="-94453.92">26929 15052 0,'0'23'62,"0"1"-46,-24 23-16,1 0 16,-48-24-1,24 24-15,0 0 16,0-23-16,23 23 15,1 0-15,-1-47 16,-23 23 0,47 1-1,-23-24 17,23 23-1,0 1 78,0-1-109,23-23 16,24 0-1,24 0-15,-24 0 16,0 0-16,0 0 16,-23 0-1,-1 0-15,1 0 110,-1 0-110</inkml:trace>
  <inkml:trace contextRef="#ctx0" brushRef="#br0" timeOffset="-93572.31">26741 14957 0,'0'-23'47,"0"-1"-47,0 1 16,23-1-16,1-46 16,-1 46-16,1-23 15,-24 24 1,23-24-16,1 0 15,-1 0-15,1 23 16,-24 1-16,0-24 16,0 23-16,0 1 15,0-1 1,0 0-16,0 1 16,0-1-16,0 1 15,0-1-15,0 1 16,-24-1-1,1 1 1,-1 23 0,-23-24-16,24 24 15,-1 0-15,1 0 16,-1 0-16,1 0 16,-1 0 15,0 0-16</inkml:trace>
  <inkml:trace contextRef="#ctx0" brushRef="#br0" timeOffset="-93053.03">26670 14158 0,'24'-24'0,"23"24"16,-24 0 0,1-23-16,23-1 15,-47-23-15,70 0 16,-70 24-16,0-24 15,0 0 1,0 0 0,0 0-16,0 23 15,0 0-15,0 1 16,-23 23-16,23-24 16,-24 1-1,1-1-15,-24 24 0,23-47 16,1 47-1,-1 0-15,1 0 16,-1 0 0,0 0-16,1 0 15,-24 0 1,23 0-16,1 0 16,-1 0-1</inkml:trace>
  <inkml:trace contextRef="#ctx0" brushRef="#br0" timeOffset="-92701.33">26529 13640 0,'23'0'63,"-23"-23"-48,0-1-15,24 1 16,-24-48-16,23 24 16,-23 24-16,24-24 15,-24 23-15,23 1 16,-23-1-16</inkml:trace>
  <inkml:trace contextRef="#ctx0" brushRef="#br0" timeOffset="-92469.4">26646 13123 0,'0'-24'15,"0"1"-15,0-1 16,0 1-16,0-1 16,0-23-16,0 24 15,-23-24-15,23 0 16,-24 0-16,24 23 16,-23-23-16,-24-23 15</inkml:trace>
  <inkml:trace contextRef="#ctx0" brushRef="#br0" timeOffset="-92309">26505 12464 0,'0'0'0,"0"-23"15,0-1-15,0 1 16,0-1 0,0 1-16,0-1 15,0 1 16</inkml:trace>
  <inkml:trace contextRef="#ctx0" brushRef="#br0" timeOffset="-91780.69">26435 11877 0,'-47'0'47,"0"47"-32,23-24-15,24 24 16,-23 0-16,23 0 31,0-23 16</inkml:trace>
  <inkml:trace contextRef="#ctx0" brushRef="#br0" timeOffset="-91326.25">26294 11806 0,'0'-24'63,"47"48"-47,-24 23-16,48 24 15,-48-24-15,48 23 16,-71-46-16,23 23 15,1-24-15,-24 1 16</inkml:trace>
  <inkml:trace contextRef="#ctx0" brushRef="#br0" timeOffset="-85941.79">6468 10630 0,'23'47'62,"-23"0"-62,24 118 16,-1-71-16,-23 23 15,47 25-15,-23-1 16,-24 23-16,23-46 16,1-1-16,-24-22 15,0-1-15,0 0 16,23-24-16,-23 24 16,24 24-16,-1-1 15,-23-69-15,0 22 16,24 1-16,-24-1 15,0-23 1,23 24-16,-23-48 16,24 1-16,-24-1 15,0 24-15,0-23 16,0-1-16,0 24 16,23-23-16,-23-1 15,0 1-15,0 0 16,0-1-16,0 24 15,0 0-15,0-23 16,47 46-16,-47-23 16,0-23-16,24-1 15,-24 24 63,0-23-62,0-1 0,0 1-1,0-1 1,0 1 0,0 23-16,0 23 15,0-22 1,0 22-16,0 1 15,0-24 1</inkml:trace>
  <inkml:trace contextRef="#ctx0" brushRef="#br0" timeOffset="-84957.28">6538 13593 0,'71'24'47,"-24"46"-32,0 1-15,0 23 16,0-47-16,-24 24 16,24-48-16,-47 24 15,24 0-15,-1-23 16,1-1-1,-1 1-15,1-1 32,0-23 171,-1-47-188,-23 0-15,0-23 16,0 23-16,47-24 16,-47 24-16,0-23 15,24 22-15,-24 25 16,0-24-16,0 0 16,23 0-16,-23 23 31,24 24-16</inkml:trace>
  <inkml:trace contextRef="#ctx0" brushRef="#br0" timeOffset="-83782.29">6515 10771 0,'-24'0'125,"24"47"-125,-70 47 16,70-23-16,-71 23 16,71-71-1,-24 24-15,24 0 16,-23-23-16</inkml:trace>
  <inkml:trace contextRef="#ctx0" brushRef="#br0" timeOffset="-82788.92">6444 10771 0,'24'0'78,"23"0"-63,0 47-15,23 0 16,-23 0-16,24 71 16,-1-24-16,-23-71 15,0 24-15,-23 1 16,-1-25-16,1 1 16,0-1 30,-1 1-30,1-1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3-12T09:13:23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23330 5291 0,'-94'-70'47,"24"23"-47,46 47 0,-23 0 15,-23 0-15,-48-24 16,24 24-16,0 0 15,0 0-15,-47 0 16,47 0-16,0 0 16,-1 0-16,-22 24 15,46-24-15,48 0 16,-1 23-16,-23-23 16,24 24-16,-24 23 15,23-24 1,1 24-1,-1-23 1,24-1 0,0 1-16,0-1 15,0 1-15,0 23 16,0 0 0,0 24-16,0-24 15,0-24 1,0 1-16,24-1 15,-1 24-15,-23-23 16,47 23-16,-23-24 16,-1 24-1,1-23-15,-1 23 16,48 23-16,-48-46 16,24 23-16,-47-23 15,47-1-15,0 24 16,-23-47-16,23 47 15,-23-23-15,46-1 16,-23 1-16,-23-1 16,-1-23-16,24 24 15,0-24 1,-23 0-16,-1 0 16,24 23-16,-23 1 15,23-24-15,-24 0 16,1 0-16,23 0 15,0 0 1,-23 0 0,-1 0-16,24 0 15,-23 0-15,23 0 16,-24 0-16,48 0 16,-24-24-1,-24 24-15,24-23 16,-23-1-16,23-23 15,-24 24-15,24-24 16,-23 47-16,-1-47 16,1 23-16,-24 1 15,23-1 1,-23 0-16,24-23 0,-24 24 16,24-24-16,-1 23 15,-23-23 1,0 24-16,0-24 15,0 23 1,0 1-16,0-1 16,0 1-1,0-24 1,-23 23-16,23 1 16,0-1-16,-24-23 15,24 24 1,-47-1-16,47 1 15,-47-1 1,0-23-16,23 47 16,1-24-16,-1 1 15,1-1-15,-1 24 16,1-23-16,-1 23 31</inkml:trace>
  <inkml:trace contextRef="#ctx0" brushRef="#br0" timeOffset="20966.66">19356 7243 0,'47'0'16,"0"-23"0,0 23-16,23-24 15,48 1 1,0-48-16,46 24 16,24-23-16,-70 23 15,47-47-15,-1-1 16,-23 48-16,0 0 15,-46 0-15,-1 24 16,-47-24-16,0 23 16,0 24-16,0-23 15,0-24-15,-24 47 16,48-24-16,-48 1 16,1-1-16,-1 1 15,1 23-15,23-24 16,-24 24-1,1-23-15,0-1 16,23 24-16,-47-23 16,47 23-1,-24 0-15,1-24 16,23 1-16,0-1 16,0 1-1,23-25-15,-46 48 16,-24-23-1,47 23-15,0-71 16,-24 71-16,1 0 16</inkml:trace>
  <inkml:trace contextRef="#ctx0" brushRef="#br0" timeOffset="22304.128">18133 4986 0,'23'0'78,"48"0"-62,-48 0-16,71-24 16,48 24-16,-1 0 15,23 0-15,24 0 16,-46 0-16,46 0 16,-71 0-16,-23 0 15,47 0-15,-70 0 16,23 0-1,-23 0-15,23 0 16,23 0-16,1 0 16,23 0-16,-23 0 15,46 0-15,-46 0 16,-1 0-16,-22 0 16,-1 24-16,-24-24 15,1 0-15,-24 0 16,23 0-16,-46 0 15,-1 0-15,1 0 16,-1 23-16,24-23 16,0 0-1,-23 0-15,-1 0 16,25 0-16,-1 47 16,-24-23-16,1-24 15,46 0-15,-23 23 16,0 1-16,-23-1 15,46 1-15,-46-1 16,-1-23-16,24 24 16,-47-1-16,24-23 15,23 0-15,-47 24 16,47-24-16,-24 23 31</inkml:trace>
  <inkml:trace contextRef="#ctx0" brushRef="#br0" timeOffset="23735.58">12089 4539 0,'0'0'0,"70"23"31,-23 24-31,24 0 16,70 47-16,0 0 16,-71 1-16,119 46 15,-25 0-15,24-24 16,24 1-16,47 0 15,94 23-15,-95-71 16,48 1-16,164 93 16,-70-140-16,-118-1 15,-23 24-15,-47 1 16,46-1-16,-22-47 16,-1 47-16,24-47 15,-1 0-15,-23 0 16,24 0-16,0 0 15,-24 0-15,-23 0 16,-48 0 0,-23 0-16,1 0 15,-1 0-15,-47 0 16,0-24-16,23 1 16,24-24-16,-46 23 15,69 0-15,-23 24 16,0-23-16,1-1 15,-48 24-15,47-23 16,-24-1-16,-23 24 16,-47-23-16,24 23 15,0 0-15,-24-24 32</inkml:trace>
  <inkml:trace contextRef="#ctx0" brushRef="#br0" timeOffset="24734.27">9784 7102 0,'141'47'32,"141"-23"-32,235-24 15,142 0-15,235 0 16,-142 0-16,24 0 16,-329 0-16,71 0 15,-72 0-15,72 0 16,-118 0-16,47 0 15,-71 0-15,24 0 16,47 0-16,-71 0 16,94 0-1,-141-47-15,-117 0 16,47 0-16,-95 23 16,-22 1-16,-25-1 15,1 1-15,-1 23 16,48-24-16,-47 24 15,23-23-15,-47 23 16,-24 0-16,-46 0 16,-24-24-16</inkml:trace>
  <inkml:trace contextRef="#ctx0" brushRef="#br0" timeOffset="25776.56">8819 10559 0,'95'0'0,"-1"0"15,0 0-15,141-47 16,24-70-16,93-1 15,142-140-15,24 93 16,-95 0-16,-94 24 16,165-47-16,-165 23 15,165-23-15,-47 24 16,0-72-16,23 25 16,1 46-16,93-23 15,-46 70-15,-95 24 16,-23-23-16,-71-1 15,-23-23-15,-48 23 16,1 1-16,-47 46 16,-24-23-1,-23 0-15,-24 47 16,0-23-16,-47 23 16,70-24-16,1 47 15,-24-46-15,-70 46 16,70 1-16,-47 23 15,24-71-15,-48 48 16,1-1-16,46-46 16,-23 70-16,-23 0 15,-1-47-15,1 23 16,47-23-16,-24 47 16,23-47-16,-23 0 15,24 0-15,-71 23 16,-24-23-16,25 47 15,-25-23 1</inkml:trace>
  <inkml:trace contextRef="#ctx0" brushRef="#br0" timeOffset="26736.19">11783 13593 0,'117'-47'16,"-46"-47"-16,94-23 0,-71 23 16,70-48-16,24 1 15,24-47-15,23 0 16,24-141-16,-24 0 16,24-48-16,70-140 15,94-1-15,71-46 16,-94 94-16,94 23 15,-282 188-15,93-47 16,-69 71-16,46 0 16,-94 70-16,-23 24 15,-1-70 1,-23 93-16,24 0 16,-24 24-16,-47 0 15,0 0-15,0 24 16,-47-24-16,47-1 15,48-22-15,-95 70 16,70-24-16,-70 48 16,118-48-16,-118 48 15,23-24-15,72-47 16,-119 70 0,24 24 30</inkml:trace>
  <inkml:trace contextRef="#ctx0" brushRef="#br0" timeOffset="27799.78">18062 11947 0,'47'0'16,"94"-118"-1,142-93-15,69-118 16,48-1-16,-165 48 15,48-71-15,-95 48 16,-24-1 0,-70 47-16,24 0 0,-71 71 15,0 47-15,-23-47 16,23 94-16,23 0 16,-46 0-16,23 23 15,-24 24-15,48-23 16,-48-1-16,1 1 15,46-25-15,-23-46 16,1 47 0,-1 0-16,0 0 15,0 0-15,0 0 0,0 23 16,-24 24 0,1 24-16,-1-24 15,-23 23-15,0 1 16,24-1-16,-1-23 15,-23 24-15,47-24 16,0-24-16,0 48 16,-23-24-16,23 23 15,-24-23 1,1 23-16,0 24 16,-24-23-16,23-1 15,1 1-15,-1-1 16,24-23-16,-23 24 15,-1 23-15,1 0 94</inkml:trace>
  <inkml:trace contextRef="#ctx0" brushRef="#br0" timeOffset="48471">8584 8419 0,'47'0'0,"-23"0"15,-24-23 63,-71 23-78,-46 47 16,-24 23-16,-24 24 16,94-23-16,1-71 15,23 47-15,47 0 47,0-23-47,23 70 16,1-94-1,46 23-15,-23 1 16,-23-24-16,-24 23 78,0 1-78,0 23 16,0-24 15,0 1-31,0-1 16,0 24-16,47 0 15,24-23-15,-48-24 16,1 0 46,-24 23-46,-24 1-16,1-1 31,23 1 0,0 0-31,0-1 16,0 24-16,70-47 16,-23 0-16,-23 0 15,-48 24 48,-46-1-48,23 1-15,23-24 16,0 23-16,24 1 63,0-1-63,48 24 15,-25-23 1,1-24 15</inkml:trace>
  <inkml:trace contextRef="#ctx0" brushRef="#br0" timeOffset="49781.55">9431 12370 0,'0'24'47,"0"46"-31,-24-46-16,24 0 15,0 23-15,-23-24 16,-1 1-16,24-1 16,47 1 46,118-95-62,-24 1 16,-70-48-16,-24 24 15,0 23-15,-47 95 78,0 117-62,-24-94-16,24 0 16,0 0-16,0-23 15,0-1 1,24-23 46,-1 0-62,24 0 16,-23-23-16,-24 164 63,0 47-48,0 0-15,0-47 16,0-47-16,0-23 15,23-48 1,24-23 15,71-70-31,-47-95 16,-24 118-16,-24-47 16,1 47-1,-24 94 32,0 71-31,0-48-16,0-46 15,23-24 48,1 0-63,23-94 15,-24 46-15,1 1 16,-24 71 31,0 164-47,0 0 16,94-23-16</inkml:trace>
  <inkml:trace contextRef="#ctx0" brushRef="#br0" timeOffset="51120.659">13288 14040 0,'71'24'31,"-48"-1"-15,1-23-16,46 24 16,-23-24-16,24 0 15,-24 0-15,23 0 16,1-71-16,-1 48 15,-46-1 1,-1 1-16,48-1 0,-47 1 16,-1 23 46,1 70-46,23 24-16,0-47 15,-47-23 1,23-1-16,24-23 16,0 0-1,47-94-15,0-70 16,-23-48-16,-1 24 16,25 23-16,-72 118 15,24-47-15,-47 141 47,0 165-31,24-24-16,-24-94 15,0-47-15,23-23 32,24-1-17,47-93-15,-94-48 16,24 0-1,46 24-15,-46 24 16,-24 46-16,23 1 16,-23 46 15,0 283-31,24-141 16,23-95-16,-47-23 15,0-23-15,23-24 16,1 0-16,23 0 15,0-165 1,-23 0-16,23 1 16,0 46-16,-47 71 15,0 118 32,0 93-31,0-70-16,0-70 15,0-1-15,23-23 32,71-141-17</inkml:trace>
  <inkml:trace contextRef="#ctx0" brushRef="#br0" timeOffset="52327.85">17992 10912 0,'-47'0'0,"23"0"15,-23 0-15,24 0 16,-1 0-16,-47 24 15,166-24 64,69-24-64,48-46-15,-118 23 16,-24 0-16,-46 23 47,-118 24-16,-141 0-31,164 0 16,48 0 30,46-47-30,71-47-16,-70 23 16,46 1-16,-46 23 15,-1 23-15,-23 1 16,0-1 15,0 1-15,-23 23-16,-48 0 15,118-24 32,71 1-31,-24-24-16,-23 0 16,-48 0-16,1 47 15,-24-24 16,-24 24-15,-23 0 0,24 0-16,-1 0 15,0 0 32,24-23-47,48-24 16,-1 0-16,-24-24 15,1 0-15</inkml:trace>
  <inkml:trace contextRef="#ctx0" brushRef="#br0" timeOffset="53736.95">18368 6679 0,'-24'47'47,"-93"71"-32,70-48-15,23-46 16,-46-1-16,46 1 15,48-118 48,-1-24-47,24 47-16,-23-23 15,-24 71 1,23-24-16,-46 47 62,-24 0-46,0 0-16,0 0 16,23 0-1,24-47 63,0 23-62,-23 24-16,-1 0 16,1 0-1,-24 0 1,0 0-1,0 24-15,47-48 110,0-23-110,0 24 15,0-1 64,0 48-79,-24-24 15,24-47 48</inkml:trace>
  <inkml:trace contextRef="#ctx0" brushRef="#br0" timeOffset="54975.36">15381 4162 0,'0'0'0,"0"-47"16,-23 47 15,-48 0-31,24 71 16,0 47-16,-24-48 15,48-23-15,-48 24 16,1-71 31,23-165-47,-24 24 15,48 94-15,-71-94 16,70 70-16,-23 48 16,47-1-16,-23 1 15,-1 23 1,0 0-16,-46 0 16,-1 23-16,48 1 15,-1 23-15,-23 0 16,24-24-16,-1 1 15,-46-48 32,46-46-31,-46 23-16,46 23 16,1 24-16,-1 0 15,-23 0-15,24 0 16,-25 0-16,1 47 15,47 0-15,-23 0 16,23-94 47,0 0-48,0 0-15,-24 47 78,-23-47 0,0-23-62,24 46-16,-48 1 16</inkml:trace>
  <inkml:trace contextRef="#ctx0" brushRef="#br0" timeOffset="56159.86">10771 4233 0,'0'47'31,"-47"118"-16,0-118-15,24 0 16,23-24 0,-24-23-16,24-23 93,-47 23-46,-47 70-31,-23 118-16,70-23 0,-24-94 16,48 46-16,-48-23 15,71-70-15,0-48 63,-47-70-48,23 71 32,1 23-31,-1 94-16,24-71 15,0 24-15,-47-47 79,24-23-64,-1-1 32,-23 48-31,47-1-16,0 1 15,-70-118 63,70 23-78,-24 1 16,24 46-16,-47 24 63,-23 165-63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3-12T09:15:01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15946 16439 0,'23'0'32,"1"0"-17,-24 24 1,0-1-1,0 1-15,0-1 16,0 1-16,23-1 16,-23 24-1,0-23 1,24-1 46,-1-23-46,1 24-16,23-1 16,0-23-1,0 0-15,23 0 16,24 24-16,48-24 16,46 0-16,-24 0 15,-23 0-15,24 0 16,-71 0-16,0 0 15,-23 0-15,23 0 16,0 47-16,-47-47 16,23 0-16,1 0 15,47 0-15,-24 0 16,0 0 0,23 0-16,1 0 15,23 0-15,0 0 16,-23 0-16,-24 23 15,23 1-15,-22-24 16,22 0-16,-23 0 16,71 0-16,-24 0 15,0 0 1,47 0-16,-47 0 0,-23 0 16,-48 0-16,25 0 15,22 23-15,-70-23 16,47 24-16,0-24 15,24 0-15,-1 0 16,1 0-16,-47 0 16,23 0-16,-71 0 15,48 0-15,-1 0 16,-23 0-16,24 0 16,-1 0-16,72 0 15,-48 0-15,0 0 16,0 0-16,0 0 15,-24 0-15,25 0 16,22 0 0,1 0-16,46 0 15,24 0-15,24 0 16,-94 0-16,46 0 16,-70 0-16,1 0 15,-25 0-15,24 0 16,0 0-16,47 0 15,24 0-15,23 0 16,-23 0-16,46 0 16,-46 0-16,0 0 15,-71 0-15,-47 0 16,23 0-16,-23 0 16,0 0-16,24 0 15,47 0-15,70 0 16,-24 0-16,24 0 15,-70 0-15,23 0 16,24 0-16,-48 0 16,-23 0-16,1 0 15,69 0-15,24 0 16,24 0-16,-24 0 16,47 0-16,-23 0 15,-47 0-15,-24 0 16,0 0-1,-47 0-15,-24 0 16,72 0-16,-48 0 16,70-24-16,-46 24 15,-48-47-15,1 47 16,0 0-16,-1 0 16,1 0-16,23 0 15,0 0-15,0 0 16,71 0-16,-48 0 15,1 0-15,164-47 32,-188 24-32,-23 23 15,-24-24-15,0 24 16,0 0-16,23-23 16,48-1-16,-1 24 15,-23 0-15,95-23 16,-119 23-1,-46 0-15,-1 0 32,1 0-32,-1 0 15,24 0-15,0 0 16,24 0 0,-48 0-16,1 0 15,-1 0-15,24 0 63,-23 0-48,23 0 17,-23 0-17,23 0 1,70 0-16,24 0 15,0 0-15,-23 0 16,-94-24-16,-1 24 16,-23-23 31,24-24-32,-24 23 1,0-23-16,23 0 15,-23 24 1,0-1-16,0 1 16,0-1-1,0 1 1,0-1 0,0-23 93,0 23-109,-23-23 31</inkml:trace>
  <inkml:trace contextRef="#ctx0" brushRef="#br0" timeOffset="2549.92">17545 10230 0,'0'-47'0,"0"24"15,0-1-15,0-23 16,0-23-16,0 46 16,0-23-16,0-24 15,0 48-15,0-24 16,0-24-16,0 24 16,0 24-16,0-1 15,0 1-15,23-1 203,165 24-203,-70 0 16,117 0-16,-47 0 16,1 0-16,22 0 15,-46 0-15,-48 0 16,-22 0-16,-25 0 15,24 0-15,47 0 16,24 0-16,23 0 16,0 0-16,24 0 15,-71 0-15,47 0 16,-70 0 0,-24 24-16,-24-24 15,24 0-15,-47 0 16,48 0-16,-25 0 15,48 0-15,-24 0 16,70 0-16,-70 0 16,24 0-16,-47 0 15,-24 0-15,23 0 16,1 0-16,23 0 16,0 0-16,47 0 15,24 0-15,23 0 16,23 0-16,-22 0 15,-1 0-15,-165 0 16,24 0-16,24 0 16,-24 0-16,23 0 15,25 0-15,69 0 16,-70 0-16,71 0 16,-48 0-16,-22 0 15,93 0-15,-71 0 16,1 0-16,23 0 15,-47 0-15,94-24 16,-47 24 0,0 0-16,48 0 0,-48 0 15,47 0 1,-71 0-16,72 0 16,-48-23-16,23-24 15,24 47-15,-70 0 16,70 0-16,-23 0 15,-1 0-15,-22 0 16,-25 0-16,-46-24 16,-48 24-16,71-23 15,-47 23-15,0-24 16,24 24-16,-1 0 16,25-23-16,-25 23 15,48 0-15,-24 0 16,0 0-16,23 0 15,-46 0-15,-24 0 16,24 0-16,-24-24 16,-24 24-1,1 0-15,23 0 16,-24-23-16,24 23 16,24 0-16,-1 0 15,24 0-15,-47 0 16,24 0-16,-24 0 15,0 0 1,-23 0-16,-1 0 16,1 0-16,-1 0 15,24 0-15,24 0 16,23-47-16,-71 47 16,1 0-16,-1 0 15,1 0 32,-1 0-47,1 0 16,-1 0-16,1 0 15,23 0 32,24 47-47,-48 0 16,48 70-16,-24-23 15,-24 0-15,1-23 16,23-24-16,-47 0 16,23-24-1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3-12T09:19:56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23707 211 0,'0'71'93,"0"46"-93,23-117 16,-23 48 0,0-25 46</inkml:trace>
  <inkml:trace contextRef="#ctx0" brushRef="#br0" timeOffset="1431.168">23471 729 0,'24'0'78,"23"0"-78,-23 0 16,23 0 0,-24 23-16,1 1 15,46-1 1,-46 1 31,-24-1 15,0 1-46,0 46-16,-24-70 15,1 24-15,-1 23 16,1-24-16,-24 25 16,23-48-1,1 0-15,23 23 16,141-23 171,-71 0-187,48-47 16,-71 47-16,-24 0 31</inkml:trace>
  <inkml:trace contextRef="#ctx0" brushRef="#br0" timeOffset="2454.259">23871 399 0,'47'0'78,"0"0"-78,0 0 16,-23 0-16,-1 0 15,1 0 1,-1 0 0,25 0-16,-25 24 15,1-24 1,-1 0-1,1 0 1,-1 0 187,1 0-187</inkml:trace>
  <inkml:trace contextRef="#ctx0" brushRef="#br0" timeOffset="3200">24130 282 0,'0'23'62,"24"1"-62,-1-1 32,1 1-17,-1-1 17,1 1-17,-71 47 157,0-1-156,-24 1-16,47-48 15,1-23 1</inkml:trace>
  <inkml:trace contextRef="#ctx0" brushRef="#br0" timeOffset="30832.55">30268 376 0,'0'47'78,"0"-23"-78,0 23 16,0-24-16,0 24 16,0-23-16,0-1 15</inkml:trace>
  <inkml:trace contextRef="#ctx0" brushRef="#br0" timeOffset="31496.54">32197 399 0,'23'-23'16,"-46"46"62,23 1-63,-47 47-15,0-1 16,-24 71-16</inkml:trace>
  <inkml:trace contextRef="#ctx0" brushRef="#br0" timeOffset="33240.689">17733 12982 0,'-24'0'0,"24"70"16,0 48-16,0 70 15,0-23-15,0 23 16,0-23 0,-47 23-16,47-24 15,0 25-15,0-72 16,0 48-16,0-71 16,0-24-16,0 24 15,0-23-15,0 0 16,0-1-16,0-46 15,0-1-15,0 24 16,0-23 0,0 23-1,0-24-15,0 48 16,0-24-16,0 23 16,0 24-16,0-23 15,0 0-15,0-24 16,0-24-16,0 1 15,0 23-15,0-24 16,0 24-16,0 0 16,0 24-16,0 23 15,0-24-15,0-46 16,0 23-16,0-259 78</inkml:trace>
  <inkml:trace contextRef="#ctx0" brushRef="#br0" timeOffset="35834.83">17662 12982 0,'24'-24'47,"164"24"-47,-47 0 16,24 47-16,46-23 15,1-24-15,47 0 16,-95 0-16,48 0 16,-94 0-16,46 0 15,-23 0-15,-23 0 16,-24 0-16,71 23 15,-95-23-15,24 24 16,71 23-16,-24-47 16,-23 0-16,-1 0 15,24 0-15,-23 0 16,-71 0-16,24 0 16,23 0-16,23 0 15,-23 0-15,24 0 16,-24 0-16,94 0 15,-94 0-15,47 0 16,-47 0-16,-23 0 16,23 0-16,-70 0 15,70 0-15,70 0 32,-70 0-32,47 0 0,-23 0 15,47 0 1,-1 0-16,-70 0 15,-23-24-15,23 24 16,-47-23-16,24-1 16,-1 1-16,-23 23 15,47 0-15,-47-24 16,118 24 0,-94 0-16,-24 0 15,-24 0 1,1 0-16,23 0 15,-24 0 1,24 0 0,-23 0-16,23 0 15,-24 0-15,24 0 16,-23 0-16,23 0 16,-24 0-16,1 0 15,23 94 126,-47 212-141,23-47 15,24 0-15,-47-165 16,24 164-16,-24-69 16,0-1-16,47-24 15,-47-23-15,0 24 16,0-24-16,0-47 16,0 0-16,0-47 15,0 24-15,0-24 16,0-24-16,0 48 15,0-47-15,0 23 16,0-24-16,0 24 16,0 0-16,0 0 15,0-23 1,0 46-16,0-46 16,0-1-16,0 1 15,0-1-15,-23 1 16,23-1-1,0 1 32,-48 23-31,48-24-16,0 1 16,0 0-16,-23 23 15,-1-47 32,24 23-47,0 1 16,-23-24-1,23 23-15,-47-23 16,23 24-16,1-24 16,-24 23-16,23-23 15,-70 0-15,24 0 16,-48 0-16,-23 0 15,-47 0-15,47 0 16,-24 0-16,0 0 16,-23 0-16,-94 0 15,70 0 1,-70 0-16,71 0 0,46 0 16,71 0-16,23 0 15,48 0 1,-24 0-16,23 0 15,-23 0-15,0 0 16,0 0-16,-23 0 16,-48 0-16,-23 0 15,-47 0-15,70 0 16,-23 0-16,23 0 16,1 0-16,-24 0 15,47 0-15,23 0 16,0 0-16,1 0 15,-24 0-15,0 0 16,0 0-16,0 0 16,23 0-16,-47 0 15,1 24-15,23-1 16,-47-23-16,-24 47 16,71-47-16,-24 0 15,1 0-15,-1 0 16,48 0-16,-1 0 15,1 0-15,23 0 16,-1 0-16,25 0 16,-48 0-16,48 0 15,-48 0 1,1 0-16,46 0 16,-46 0-16,46 0 15,-23 0-15,0 0 16,0 0-16,24 0 47,-24 0-47,23 0 31,0 0-15,1-23-1,-1-1 16</inkml:trace>
  <inkml:trace contextRef="#ctx0" brushRef="#br0" timeOffset="41562.659">30268 4586 0,'0'-24'16,"24"24"15,-1 24-31,1-1 16,-1 1 93,1-24-93,-1 0-16,1 0 16,23 0-16,0-24 15,0 24-15,24-23 16,-48-1-16,1 1 15,-24-1-15,23 24 16,-23-23-16,24 23 47</inkml:trace>
  <inkml:trace contextRef="#ctx0" brushRef="#br0" timeOffset="148689.7">23189 235 0,'0'141'31,"0"47"-15,0-47-16,0 71 15,24 94 1,-1-142-16,48-23 16,-48-47-16,1-23 15,-24 0-15,23-24 16,-23-24-16,0 1 15,0 46-15,0-23 16,0 24 0,0-1-16,0 24 15,0 0-15,0 1 16,0-25-16,0-23 16,0 24-16,0-1 15,0 24-15,0-47 16,24 47-16,23 48 15,24-1-15,-48-47 16,1 47-16,-24-24 16,0-22-16,0-1 15,0 0-15,0 23 16,-24-23-16,-23 24 16,47-24-16,-24 24 15,24 70-15,0-24 16,0 1-16,0-47 15,24-1-15,0-93 16,-1 23-16,-23-24 16,24 1-1,46 46 79,-46 24-78,23 24-16,47 70 15,0-47-15,-24-47 16,24 24-16,-47-95 16,-23 1-16,47-24 15,-1 0-15,-23 0 16,0 0-16,0-24 15,0-70-15,-23 47 16,46-23-16,-70 46 16,24 1-16,-1-1 47,24 48-47,0 23 15,48-24-15,46 1 16,23-1-16,48 48 15,-24-71-15,-47 0 16,-23 0-16,23 0 16,24 0-16,-71-47 15,23-24 1,-70 71-16,24-23 0,-1 23 16,-46 0-1,23 0-15,0 0 16,0 0-16,0 23 15,71 95-15,-24-1 16,23-22-16,-46-72 16,93 95-16,-22-95 15,-25-23-15,1 0 16,-24 0-16,0 0 16,71 0-16,-95-23 15,71-24-15,-47 23 16,71-23-16,-95 24 15,72 23-15,-95 0 16,70 0-16,-70 0 16,71 23-16,-24-23 15,47 94-15,47-23 16,47-1-16,1-23 16,22 24-16,-46-71 15,23 0-15,-94 0 16,0 0-16,-23-24 15,-24 1 1,-71-1-16,25 24 16,-25 0 15,48 0-31,70 94 16,-47-47-16,47 47 15,-24-70-15,25 47 16,-48-71-16,70 23 15,1-23-15,0 0 16,23 0-16,-24-47 16,24-71-16,-46 48 15,-25-1-15,24-23 16,-94 47-16,0 24 16,-47-1-16,47 24 46,47 0-46,48 0 16,-72 71-16,-70-118 47,0 0-31,0 0-16,0 0 15,0 23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12195" units="1/cm"/>
          <inkml:channelProperty channel="Y" name="resolution" value="35.15625" units="1/cm"/>
          <inkml:channelProperty channel="T" name="resolution" value="1" units="1/dev"/>
        </inkml:channelProperties>
      </inkml:inkSource>
      <inkml:timestamp xml:id="ts0" timeString="2020-03-12T08:23:18.43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8349 13593 0,'0'-23'15,"-23"-1"-15,-1 1 47,1 23-31,-1 0-1,0 0 32,1 0-31,-1 0 15,1 0 0,-1 0-15,1 0 0,-1 0-1,1 0 1,-1 0 15,1 0 0,-1 23-31,1-23 32,-1 24-32,1-24 46,-24 23-14,47 1-1,0 23 16,0-24-16,-24 24 0,24-23 16,0 23 0,0-23-16,0-1 32,0 1-63,0-1 15,0 1 32,0-1-31,0 1 15,0-1 32,0 1-32,0-1 31,24 1-46,-1-1 0,1-23 93,-1 0-78,1 0-15,-1 0 15,1 0-15,-1 0 15,1 0-15,-1 0-16,1 0 15,23 0 1,-24 0 0,1 0-1,-1 0 1,1 0 46,0 0-46,23 0 0,-24 0 30,1-23-30,-1-1 0,-23 1 15,24-24 0,-24 23 0,23 24-15,-23-47 15,0 24-15,24 23 0,-24-47 15,0 23-16,0 1 64,0-1-64,0 0 1,0 1 46,0-1-46,0 1 0,-24-1 46,24 1-15,-23-1 15,-1 1 17,1 23-33,-1-24-30,1 24 31</inkml:trace>
  <inkml:trace contextRef="#ctx0" brushRef="#br0" timeOffset="3319.44">16698 13570 0,'0'47'125,"24"-24"-109,-1 24-16,-23-23 15,0-1 1,0 25-1,0-25 1,0 1 0,0-1-1,0 1 1,24-1 0,-24 1-1,0-1 1,0 1-1,0-1 1,0 1 15,0-1-15,0 1 15,0-1-15,0 1 15,0-48 219,0 1-250,0-1 16,0-23-1,0 0 1,0 24 0,0-1-1,0 1 1,0-1-1,0 1 17,0-1-17,0 1 1,0-1 15,0 0 32,-24-23-32,24 24 16,0-1 109,0 1-125,0-1 1,0 1-1,0-1-16,0 48 173,0-1-172,0 1-1,0-1 1,0 24-1,0-23 1,0 23 0,0-23-1,0-1 1,0 1 0,0-1-1,0 24 16,0-23 16,0 23 16</inkml:trace>
  <inkml:trace contextRef="#ctx0" brushRef="#br0" timeOffset="5623.51">21284 13593 0,'0'-23'0,"0"-1"16,0 1-1,-23-1 16,-1 24-15,1 0 47,-1 0-63,1 0 31,-1 0-31,1 0 15,-1 0 1,-23 0 0,24 0-1,-24 47 1,23-23 0,0-1-1,24 1 1,-23-24-16,23 23 15,-24 1 1,1-24 15,23 47-15,0-24 0,0 25-1,0-25 1,0 1-1,0-1 1,0 1 0,0-1-1,23-23 17,1 24-17,-24-1 1,23 1-1,1-1 1,0-23 0,-24 24 15,23-24 16,1 0-47,-1 0 15,1 0 1,-1 0 0,24 0-1,-23 0 1,-1 0 0,1 0-1,23 0 1,-24 0-1,-23-24 1,24 1-16,-1-1 16,1 1-1,-1-1 1,1-23 0,-1 24 30,-23-1-46,0 1 32,0-25-1,-23 25-15,23-1 15,0 1-16,-24 23 1,1-24 0,-1 1-1,1-1 17,-1 1-17,24-1 1,-47 1-1,24-1 1,-1 1-16</inkml:trace>
  <inkml:trace contextRef="#ctx0" brushRef="#br0" timeOffset="8343.4">25329 13570 0,'0'23'140,"0"1"-140,0-1 32,0 24-1,0-23-31,0-1 31,0 1-31,0 0 31,24-1-15,-24 1 31,0-1-32,0 1 1,0-1 15,0 1 1,0-1-17,0 1 1,0-1-1,0 1 32,0-1-31,23 24 46,-23-23-30,0-1-32,0-70 250,0 24-235,0-1 1,0 1 0,0-1 15,0 1-16,0-1-15,0 1 32,0-1-17,0 1 1,0-1 0,0-23 15,0 24 0,0-25 16,0 25 0,0-1 0,0 1-32,0-1-15,0 1 47,0-1-31</inkml:trace>
  <inkml:trace contextRef="#ctx0" brushRef="#br0" timeOffset="12551.6">29398 14205 0,'24'0'0,"-1"0"15,24 0 32,-23 0-31,23 0-1,-24 0 1,24 0 0,-23 0-1,23 0-15,-24 0 16,48 0-1,-48 0 1,1 0 0,23 0-1,-23 0 1,23 0 0,0 0-1,23 0 1,1 0-1,-48 0 1,24 0 15,-23 0 1,-48 0 171,-23 0-203,0 0 15,0 0-15,24 0 16,-24 0 0,23 0-1,-23 0 1,0 0-1,24 0 1,-1 0 0,0 0 15,1 0-31,-1 0 31,1 0-15,-1 0-1,1 0 1,-1 0 0,1 0 15,-24 0-15,23 0-1,1 0 1,-1 0-16,1 0 47,-1 0-47,1 0 15,70 0 142,23 0-142,-46 0-15,-1 0 16,24 0-1,0 0 1,0 0 0,24 0-1,-47 0 1,23 0 0,0 0-1,0 0 1,-24 0-16,24 0 0,0 0 15,-23 0 17</inkml:trace>
  <inkml:trace contextRef="#ctx0" brushRef="#br0" timeOffset="16816.328">12041 14158 0,'0'23'62,"48"1"-46,-1-24-16,0 0 16,0 23-1,-24-23-15,48 0 31,-24 0-31,-24 0 16,71 0-16,-23 0 16,-1 0-1,-23 0 17,-23 0-32,0 0 15,23 0 1,-24 0 15,1 0-15,-1 0-1,1 0 1,-1 0-16,1 0 16,23 0-1,-24 0 1,1 0 31,-1 0-16,-70 0 110,0 0-126,0-23 1,0 23-1,0 0 1,24 0-16,-24 0 16,-1 0-1,25 0-15,-24 0 16,23 0 0,1 0-1,-24 0 1,0 0-1,23 0 1,-23 0 0,24 0-1,-1 0 17,-23 0-17,24 0 1,-1 0-16,1 0 15,-24 0 1,23 0-16,-23 0 16,24 0-1,-1 0 17,0 0 108,72 0-109,22 0-15,-46 0 0,23 0-1,94 0 1,0 0 0,-24 0-1,-46 0 1,-47 0-16,-1 0 15,1 0 1,-1 0-16,48 0 16,-1 0-1,-46 0 17,-1-24 233,-93 24-234,46-23-31,-23 23 16,-23 0-16,-48 0 31,47 0-31,-164 0 32,165 0-32,-1 0 31,48 0-31,-1 0 15,1 0 1,-1 0 0,1 0-1,-1 0 1,0 0 0,1 0-1,-1 0 1,1 0 15,-1 0-15,1 0-1,46 0 188,24 0-203,0 0 16,48 0-16,-48 0 16,70 0-1,-23 0 1,0 0 0,24 0-1,-95 0 1,24 0-1,-23 0 1,47 0 0,-1 0-1,-46 0-15,23 0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3-12T09:23:09.1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12441 12911 0,'-47'0'16,"24"0"0,-1 0 15,1 0-31,-1 24 15,1-24 1,-1 0-16,1 47 16,-24-47-1,23 23 1,1 1-16,-1-24 16,24 23-1,-71 1-15,24 23 16,24-23-1,-24-1 1,0 24-16,0-23 16,23-1-16,-46 24 15,46-23 1,1-1-16,23 1 16,-24-24-16,24 23 15,-23 1-15,23-1 16,-24-23-1,1 24 1,23-1-16,0 1 16,0-1-1,0 1 1,0-1 0,0 24 15,0-23-31,0-1 15,0 24 1,0 1-16,0-1 16,0-24-1,0 1-15,0-1 16,0 24 0,0-23-1,23 23 1,-23-24-1,24 1 1,-24-1-16,23 1 16,1 23-16,-24-24 15,0 24-15,23-47 16,-23 24-16,24 46 16,-1-46-16,1 23 15,-24-23 1,0 23-1,70-24-15,-70 1 16,0 23-16,24-24 16,-24 24-1,23-47-15,1 24 16,-1 23 0,1-24-1,23 1 1,-47-1-1,23 1-15,1-1 16,0 1 0,-1-24-1,24 0 1,-23 23-16,-1-23 16,1 24-16,23-24 15,-24 0-15,1 0 16,23 23-16,0-23 15,0 0-15,0 0 16,23 0-16,1 0 16,0 0-16,-1 0 15,1 0-15,-1 0 16,-46 0-16,-1 0 16,1 0-16,-1 0 15,1 0 1,23 0-16,-24 0 15,1 0-15,-1-23 16,1-1-16,46 1 16,-46-1 15,23-23-15,-23 0 15,23-23-31,-47 46 15,23 1-15,-23-24 16,71 0-16,-71 23 16,0 1-16,0-1 15,0-47-15,0 24 16,0 0-16,0 0 16,0 24-16,0-48 15,0 48-15,0-24 16,0 0-16,0 0 15,0 0-15,0 23 16,0 1 0,-24-24-16,24 23 15,-23-23 1,23 23-16,-24 1 16,1-1-16,23-23 15,-24 47-15,1-23 16,-1-1-16,24 1 15,-24-24 1,1 23-16,-1 1 16,-23 23-16,24-24 15,-1 1-15,-23-1 16,24 1-16,-48-24 16,24 47-1,24 0-15,-24-47 16,23 47-16,1 0 15,-1-24-15,1 24 16,-1-23-16,1 23 16,-1 0-16,1-24 15,-1 24 1,0 0-16,1 0 16,-24-23 30,23 23 64</inkml:trace>
  <inkml:trace contextRef="#ctx0" brushRef="#br0" timeOffset="1504.49">12206 12770 0,'24'0'16,"-1"0"-1,1 0-15,-1 0 16,71 47-16,-23 0 16,-48-23-16,24-1 15,47 24-15,-47-23 16,24-1-16,23 1 15,0-1-15,-70 1 16,23-24-16,-24 23 16,24-23 15,0 24-15,-23 0-16,-1-24 15,1 23 1,-1-23-1,1 0 17,-1 47-32</inkml:trace>
  <inkml:trace contextRef="#ctx0" brushRef="#br0" timeOffset="4223.8">29281 12958 0,'0'0'0,"-47"0"0,-1 24 15,-22 23-15,-24-24 16,47 48-16,0-47 15,-47 23-15,23 0 16,1-24-16,23 1 16,23-1-16,1 1 15,-25-1-15,25 1 16,-1-1 0,1 1-16,-1-1 15,24 1-15,-23 23 16,23-24-16,-47 1 15,47 23 1,0-24 0,0 1-1,0-1-15,0 1 16,0 23-16,0 0 16,0-23-1,0 23 1,0-24 15,0 1-15,0-1-16,23 1 15,-23-1 1,24 1 0,-24-1-16,47 1 15,-47-1 1,23 1-16,24-1 15,1 24 1,-1 0 0,-24-23-16,24-1 15,-47 24-15,71 0 16,-24 1-16,0-1 16,23-24-1,-46 1-15,46-1 16,-23 1-1,0-1-15,0-23 16,1 47-16,-1-47 16,47 47-16,-71-47 15,1 0-15,-1 0 16,1 0 0,-1 24-16,1-24 15,-1 0-15,1 0 16,23 0-16,0 47 15,-24-47 1,1 0-16,-1 0 16,24 0-16,0 0 15,-23 0-15,47 0 16,-48 0-16,48 0 16,-48 0-16,24 0 15,24 23-15,-24-23 16,0 0-1,0 0-15,0 0 16,0-23-16,-24-1 16,1 24-1,23-23-15,-47-1 16,24 24-16,-1-23 16,1 23-16,-24-24 15,23 1 1,1-1-16,-1 1 15,1-1-15,-24 1 16,23-1-16,-23 1 16,24-1-16,-1-23 15,-23 23-15,24 1 16,-24-24-16,23-24 16,1 24-1,-24 0 1,23-47-16,-23 24 15,0 46-15,0-46 16,0-1-16,0 48 16,0-25-16,0-22 15,0 46-15,0-23 16,0 24 0,0-24-1,-23 23-15,23 1 16,-24-1-16,24-23 15,-23-23-15,-1 70 16,24-24 0,-23-23-16,-1 24 15,1-1 1,23 1 15,-47-1-31,23 24 16,1-47-16,-1 23 15,1 1-15,-1 23 16,0-24-16,-23 1 16,24-1-16,-24 1 15,23-1 1,-23 24-16,24-23 16,-1 23-16,-23 0 15,0-24-15,24 24 16,-1 0-16,-23-47 15,24 47-15,-1 0 16,-23 0-16,-23 0 16,-1 0-1,24 0-15,-24 0 16,1 0-16,-1 0 16,48 0-1,-48 0-15,48 0 16,-24 0-16,0 0 15,23 0-15,1 0 16,-1 0-16,1 0 16,-1 0-16,0 0 31,1 0-15,-1 0-1,1 24 16,-1-24 1</inkml:trace>
  <inkml:trace contextRef="#ctx0" brushRef="#br0" timeOffset="59556.02">11830 8090 0,'0'24'63,"70"23"-63,-46-24 15,23 48-15,0-48 16,0 48-16,47 23 16,-70-71-16,46 95 15,-23-71-15,0-24 16,24 72-16,-48-72 16,24 24-16,0 0 15,0 0-15,-23 0 16,-1-47-16,48 71 15,-71-24-15,47-24 16,0 24-16,-23 0 16,46 0-16,-46-23 15,23 23-15,-24-23 16,24 46 0,0-46-16,-47 23 0,94 47 15,-70-71 1,23 24-16,-24 0 15,48 0-15,-47 0 16,-1 24 0,24-48-16,0 48 15,-23-24 1,-1-47-16,1 47 16,23 0-16,0 0 15,-24-23-15,1-1 16,46 48-16,-46-24 15,23 23-15,-24-70 16,1 47-16,23-23 16,-24 46-16,25 1 15,22-24-15,-23 0 16,-23 0-16,70 24 16,-47-24-16,-24 23 15,71 1-15,-70-24 16,23 0-16,47 23 15,-71-23-15,48 1 16,-47-1-16,46 23 16,-46-23-16,23 0 15,0 0 1,0-47-16,-24 71 16,1-71-16,-24 47 15,23 0-15,48 0 16,-24 0-1,23 0-15,-46-24 16,23 1-16,0 23 16,-23-23-1,-1-1-15,1 1 16,-24 23 0,23-24-16,1 1 31,-1-1-31,24 24 15,-23-23 1,-24-1 0,47 24-16,-24-47 15,24 47-15,-23-23 16,-1-1-16,1 1 16,-1-1-16,24 24 15,-23-23 32,23-1-31,-47 1-16,0 0 15,71-1-15,-71 1 16,0-1-16,23 1 16,1-1-16,23 24 15,0-23 1,-47-1-16,23 1 15,24-1 1,-47 1-16,24-1 16,23 1-1,-47-1 1,23 1-16,1-1 16,-1-23-1,-23 24-15,0-1 16,24 24-16,-1-23 31,1-1 0,-1-23-31</inkml:trace>
  <inkml:trace contextRef="#ctx0" brushRef="#br0" timeOffset="64963.86">12018 7737 0,'23'0'16,"25"0"-1,46 47-15,-47-47 16,23 24-16,1-1 15,46 48-15,-46-71 16,70 70-16,-47-23 16,0-23-16,24 23 15,-48-23-15,-23-1 16,47 24-16,-23-47 16,0 47-16,-24 0 15,47-23-15,-24-1 16,-23 24-16,0-47 15,-23 24-15,-1 23 16,24-47 0,0 23-16,24 1 15,-24-1-15,47 1 16,24-1 0,-24 1-16,23 23 15,-23-24-15,-23-23 16,-24 24-16,0-24 15,24 24 1,-48-1-16,24 1 0,47 23 16,0 0-16,-47-24 15,0 24-15,24-47 16,46 47-16,-22 0 16,-25-23-16,1-24 15,23 47-15,0 0 16,-24-24-16,-23 1 15,24 23-15,0-47 16,23 70-16,23-22 16,-46-25-16,46 24 15,-70-23-15,24-1 16,-1 24-16,-46-23 16,70 23-16,-47-24 15,0 1-15,47 46 16,-23-46-16,23 46 15,0-23-15,-24 0 16,1-23-16,23-1 16,-23 25-16,-24-25 15,23 1 1,48 23-16,-71 0 16,0-24-16,0 24 15,24-23-15,-1 23 16,-23-24-16,0 24 15,24-23-15,-1-1 16,-23 24-16,-23-23 16,46 23-16,1-24 15,-24 1-15,0-1 16,0 25-16,24-48 16,-24 47-16,-24-24 15,24 1-15,24-1 16,-1 24-16,-46-23 15,46 23-15,1-24 16,-48 1-16,72-1 16,-25 24-16,-23-23 15,-47-1-15,71 24 16,-24 0-16,-24 24 16,118-24-16,-70-23 15,-1 23-15,1-24 16,23 24-1,-23-23-15,-24-1 16,0 24-16,0-23 16,47 23-16,-24 0 15,1-24-15,-1 1 16,25 23-16,-48-24 16,0 24-16,47-23 15,-47-1-15,23 24 16,1-47-16,-1 48 15,1-1-15,23-24 16,-23 24-16,-1 0 16,48 0-16,-48-23 15,-46-1-15,70 1 16,0 23-16,-23-24 16,23 24-16,0 0 15,-47-47-15,47 71 16,-24-48-16,71 24 15,-94-23-15,71 23 16,0 24-16,-24-48 16,-47 1-16,0 23 15,0-47-15,0 70 16,23-46-16,-23-1 16,24 24-1,0 0-15,46 24 16,-93-48-16,70 71 15,-47-94 17,47 48-32,-47-25 15,0 1-15,24 23 16,-24-24-16,47 1 16,-71 23-1,-23-24-15,71 1 16,-48-1-16,1-23 15,-1 24-15,24-24 16,0 23 0,24 24-16,-24-47 15,-24 0-15,1 0 16,23 24-16,0-1 16,0-23-1,0 24 1,0-24-1,0 23-15,-23 1 16,-1-24-16,1 0 16,-1 0-16,1 0 15,-1 0 1,1 0-16,-1 0 16,24 0-1</inkml:trace>
  <inkml:trace contextRef="#ctx0" brushRef="#br0" timeOffset="86732.42">10866 6420 0,'-47'0'93,"23"0"-77,-23 0 0,47 24-16,-24-1 15,1-23-15,-1 24 16,24-1-16,-23 1 15,-1-24 1,24 23-16,-23-23 16,23 24-16,-24-24 15,1 47-15,-1-24 32,24 24-1,-23-23-16,23 23 1,-24-23 0,24-1-16,-23 1 15,23-1 1,0 1 0,0 23-1,-24-24 1,24 1-16,0-1 15,0 1 1,0-1-16,0 1 31,0-1-31,0 1 16,0-1 0,0 24-16,0 0 15,0-23 1,0-1-1,0 1-15,0-1 16,0 1 0,0 23 15,0-23-15,0 23-1,0-24 1,24 24-1,-1-23 1,24 23 0,0 0 15,-23-24-15,-1 1-16,1-1 31,-1 1-31,1-1 15,-1-23 1,1 0 0,-24 24-16,47-24 15,-23 0-15,-1 47 16,24-47 0,-23 0-16,-1 23 15,1-23-15,-1 0 16,1 0-1,-1 24 1,1-24-16,23 0 16,-24 0-16,1 0 15,23 0-15,-24 0 16,1 0-16,23 0 16,0 0-1,-24 0-15,24 0 16,-23 0-16,23 0 15,-23 0-15,-1-24 16,1 24-16,-24-23 16,23 23-1,-23-24-15,47 1 16,-47-1 0,24 24-16,-24-23 15,23-1-15,1-23 16,-24 0-1,23 47-15,-23-23 16,24-24-16,-24 23 16,0 1-16,23-24 15,-23 0 1,0 23-16,0-23 16,24 23-16,-24 1 31,0-24-31,0 0 31,0 0-15,-24 0-1,24 23 1,-23 24-16,23-23 16,-24 23-1,24-24-15,0-23 16,-23 24-16,-1-1 15,-23-23 1,24 24-16,-1-1 16,1-23-1,-1 47-15,-46-23 16,70-1 0,0 0-16,-48 1 15,1-1 16,24-23-31,-1 47 16,24-23-16,-47-1 16,24 1 15,-1 23-15,1 0-16,23-24 15,-24 24-15,1 0 16,-24-23-16,23 23 15,1-24 1,-24 24 0,23 0-1,1 0 1,-1 0 0,1 0-16,-1 0 15,1 0-15,-1 0 16,1 0-1,-1 0-15,0 0 16,1 24 0,-24 23-1,23-47-15,1 23 16,23 1-16,-24-1 16,1-23-16,-1 47 15,1-23-15,23-1 16,-24-23-16,24 48 15,0-25 1,-47 24-16,47-23 16,0-1-16,-23 48 15,23-24 1,-24 0-16,24 0 16,0-24-1,0 1-15,0 23 16,0-24-1,0 24-15,0 0 16,0 0-16,0 1 16,0-25-16,0 1 15,0 23 1,0 0 0,47 0-16,-23-24 15,-1 24-15,1-23 16,-24-1-16,23-23 15,-23 24-15,47-1 16,-47 1-16,24-24 16,23 23-16,-24 1 15,48-1 1,-24-23 0,-23 24-1,23-24 1,0 0-1,0 0-15,23 0 16,-46 0 0,23 0-16,0 0 15,-24 0-15,1 0 16,-1 0-16,24 0 16,-23 0-16,46-24 15,-46 24-15,0 0 16,-1-23-16,24-1 15,-23 24-15,-1 0 16,1-23-16,-1-1 16,1 1-16,23-1 15,-24 1-15,1-1 16,-24 1-16,47-1 16,-47-23-1,23 24-15,-23-1 16,24-23-16,-24 24 15,0-24-15,0 23 16,0-47-16,0 24 16,0-23-1,0-1-15,0 24 16,0 0-16,0 0 16,0-23-16,0 46 15,-24-23-15,1 24 16,-1-1-16,1-47 15,-1 48 1,-23-24-16,24 23 16,-1 1-16,1-1 15,-24 1-15,23-1 16,1 1-16,-24 23 16,47-24-16,-24 24 15,0 0-15,1 0 16,-24-23-16,23 23 15,-70-24 1,47 24-16,0 0 16,0 0-16,24 0 15,-24 0-15,0 0 16,0 0-16,23 0 16,-23 0-16,-24 47 15,48-23-15,-24 23 16,0 0-16,0-47 15,0 47 1,0-24-16,23 24 16,1-23-1,-1 0-15,1 23 16,-1-24 0,24 24-16,0-23 15,0 23 1,0-24-16,0 24 15,0-23-15,0 46 16,0-46-16,0 23 16,0-24-16,0 24 15,0 0-15,0 0 16,24-23 0,-1 47-16,1-24 15,-1-24-15,1 24 16,23 0-16,-24-47 15,1 47-15,46 0 16,-46-23-16,-1-24 16,24 23-16,-23 1 15,0-24-15,-1 23 16,24-23-16,-47 24 16,47-24-1,0 0-15,0 0 16,-23 0-1,46 0 1,-46 0-16,-1 0 16,24 0-16,0 0 15,-23-47-15,23 23 16,0 1-16,-24-24 16,1 23-16,0-46 15,-24 23-15,23 23 16,-23-23-16,0 0 15,47 0-15,-47 0 16,0 0 0,0 23-1,0 1-15,0-24 16,0 0-16,0 23 16,0-23-16,0 24 15,0-24-15,0 0 16,0-24-16,0 48 15,-70-95-15,46 94 16,0 1-16,-46-95 16,46 118-16,24-47 15,-47 0 1,24 24 0,-24-24-1,23 47-15,1 0 16,-24 0-1,23 0 1,1 0 0,-1 0-1,1 0 1,-1 0 0,1 0 30,-1 0-46,1 23 16,-1-23-16,1 24 16,23-1-16,-47 1 15,47-1-15,-24 1 16,24 23 0,-47 23-16,23-23 15,24-23 1,0 0-1,-23 23-15,23-24 16,0 24-16,0-23 16,-47-1-16,47 1 15,0 23-15,0 0 16,0-24 0,0 24-16,0-23 15,0 23-15,0-24 16,0 24-1,23-23-15,-23-1 16,0 1-16,0-1 16,71 25-16,-71-1 15,71 0-15,-71-24 16,47 24-16,-24-23 16,-23-1-16,24-23 15,23 24-15,-24-1 16,24-23-16,-47 24 15,24-24-15,-1 0 16,1 0-16,-1 0 16,1 0-16,-1 0 15,1 0-15,23 0 16,-24 0-16,48 0 16,-48 0-1,1 0-15,-1 0 16,1 0-16,0 0 15,46 0 1,1-71 0,-48 48-1,24-1-15,-47-23 16,24 24 0,-1-24-16,-23 0 15,24-1 1,-24 1-1,0 24-15,0-24 16,0 23-16,0-23 16,0 0-16,0 0 15,0-23-15,0-1 16,-24 1-16,-23-1 16,47 48-16,-23-1 15,-1 0 1,1 1-16,23-1 31,-24 24 16,1 0-31,-24 0-16,0 0 15</inkml:trace>
  <inkml:trace contextRef="#ctx0" brushRef="#br0" timeOffset="109500.5">20532 13194 0,'-24'0'47,"1"0"-16,-24-24-31,47 1 15,-24 23 1,24-24-16,0 0 16,-23 1-16,-1-1 15,1 24-15,-1-23 16,0-1-16,24 1 16,-23 23-1,-1-47 1,24 23-16,-23 24 15,-24-47-15,47 24 16,-47-1-16,23 1 16,-23-24-16,24 23 15,-48-23-15,48 24 16,-24-48-16,23 71 16,1-47-1,-24 0-15,0 0 0,23 23 16,-23-23-1,23 0-15,-93-70 16,93 93 0,24 1-16,-47-24 15,24 0-15,-1 0 16,-23 0-16,24 0 16,-24 0-1,23 23-15,-23-23 16,0-24-16,24 48 15,-1-24-15,-23 0 16,24 23-16,-1-23 16,0 47-16,1-47 15,-1 24-15,-23-48 16,0 1 0,0 23-16,47 0 15,-94-24-15,71 24 16,-48 0-16,48 23 15,-1-46-15,-46 23 16,70 0-16,-47 0 16,23 0-16,-47 0 15,48 23-15,-24-46 16,0 23 0,0-1-16,-24-46 15,48 71-15,-48-24 16,71 23-16,-23-46 15,-24 46-15,23-23 16,-23 0-16,24 0 16,-1 24-16,-23-48 15,24 48-15,-48-24 16,71 23-16,-47-23 16,23 23-16,1-23 15,-48-23-15,48 23 16,-48 0-16,48 0 15,-24 0-15,0 0 16,0-24-16,0 48 16,0-24-16,47 0 15,-71-48-15,47 72 16,1-24-16,-71-24 16,47 24-16,0-23 15,23 23-15,1 23 16,-48-23-16,24 0 15,24 24 1,-1-1-16,1 1 16,-24-48-16,23 47 15,1 1-15,-24-24 16,23 0 0,0 47-16,1-47 15,-1 23-15,-23-23 16,24 24-1,-24-24 1,23 47-16,1-47 16,-48 0-1,71 23 1,-23 24 0,-48-47-16,48 24 15,-1-1-15,1 1 16,-1-1-16,1 1 15,-24-1 1,23 0-16,1 24 16,23-23-1,-24-1 1</inkml:trace>
  <inkml:trace contextRef="#ctx0" brushRef="#br0" timeOffset="111658.25">9078 13170 0,'0'-23'16,"47"-1"0,-23 0-16,46 1 15,-46-1-15,23-23 16,23 0-16,-23 0 15,0 24-15,0-24 16,1-24-16,-1 48 16,0-24-16,-24 23 15,1 1-15,-1-1 16,1-23-16,-1 0 16,24-24-16,24 24 15,-48 0-15,24 0 16,0-23-16,0 23 15,-47 0-15,71 0 16,-71 0-16,47 23 16,0-23-1,0-23-15,-47 46 0,71-23 16,-71 0 0,47 0-16,-24 0 15,48-47-15,-24 47 16,-24 0-16,24-24 15,-47 48-15,71-24 16,-24 0-16,-24 0 16,48 23-1,-47 1-15,-1-25 16,24 1-16,-23 0 16,23 0-16,0 0 15,0 0-15,0 0 16,0-23-16,23-24 15,-46 47-15,46-24 16,-46 24-16,46 0 16,1-24-1,-47 48-15,23-1 16,23-46-16,-46 70 16,23-47-16,-24 0 15,24 0-15,0-24 16,0 48-16,47-24 15,-70 23-15,-1 1 16,24-24 0,-23 23-1,0 0-15,-1-23 16,24 47-16,0-47 16,0 24-16,-23-24 15,46 23-15,-46 1 16,23-24-1,-24 47-15,1-24 16,-1 1-16,48-24 16,-71 23-16,70 1 15,-23-1-15,-23-23 16,0 47-16,23-47 16,-24 24-1,1-1-15,23 1 16,0-25-1,23-22 1,-23 23 0,0 23-16,-23-23 15,46 0-15,-46 24 16,23-48-16,0 48 16,-24-24-16,25 47 15,-48-24 1,23 1-16,1-24 15,-1 23-15,1 1 16,-24-1-16,23 1 16,1-1-16,-1 24 15,-23-24-15,47 1 16,-47-1-16,24 1 16,-24-1-16,23-23 15,1 47-15,23-23 16,0-24-16,-24 23 15,1 1-15,-1-1 16,1 1 0,-24-24-1,47 23 48,-24 24-48,24-23-15,24 23 16</inkml:trace>
  <inkml:trace contextRef="#ctx0" brushRef="#br0" timeOffset="118893.88">15757 6279 0,'-70'24'47,"-1"46"-31,24-23-16,0 24 15,0-24-15,-70 94 16,23-47-16,23-23 16,0 23-16,-46 23 15,70-46-15,-24 23 16,-23-24-16,47-23 15,24 24-15,-48-24 16,24 47-16,-24-47 16,24 0-16,24 0 15,-48 47-15,24-47 16,-23 0 0,70-23-16,-24 23 15,1-47-15,-1 23 16,24 1-1,-23-24 17,-1 23-32</inkml:trace>
  <inkml:trace contextRef="#ctx0" brushRef="#br0" timeOffset="119987.78">14205 6256 0,'0'-24'47,"47"24"-32,0 71-15,0-24 16,0 47-16,-23-71 16,-1 24-16,24 24 15,0-24-15,48 23 16,-72-23-16,48 1 15,-1 69-15,1-70 16,-24 24-16,0-24 16,23 0-16,-23 23 15,47-23-15,-70 0 16,23 0 0,47 0-16,-70 1 15,46-1-15,-23 0 16,0 0-16,-23-24 15,23 24-15,-24-23 16,1-1 0,23 1-1</inkml:trace>
  <inkml:trace contextRef="#ctx0" brushRef="#br0" timeOffset="162810.54">19685 7996 0,'24'0'63,"-1"71"-48,48-1-15,-48-23 16,71 71-16,-47-48 16,24 24-16,23 0 15,-71 0-15,48-23 16,-71-47-16,47 23 16,0 23-16,0-46 15,0 23-15,0 23 16,-23-70-16,23 47 15,-24 0-15,1-47 16,-1 24-16,24 23 16,-47-24-16,71 48 15,-48-48-15,1 1 16,23 23-16,-47-23 16,47 23-16,-24 0 15,48 0-15,-71-24 16,24 1-16,23-1 15,-24 24-15,1-23 16,23 23-16,-24-24 16,24 24-16,-23-23 15,23 23-15,-24-24 16,24 1-16,-23-1 16,-1 25-1,48-1-15,-71-24 16,70 24-16,-46-47 15,-1 47-15,25 0 16,-1-23-16,23 70 16,-23-47-16,0 0 15,0 23-15,24 1 16,-24-24-16,70 47 16,-70-47-16,71 24 15,-71-1-15,0-46 16,24 23-16,-24 0 15,0 0-15,23 0 16,-70-24-16,47 1 16,24-1-1,-48 1-15,24 23 16,0 0-16,-23-23 16,47-1-16,-48 24 15,1-47-15,-1 47 16,24 0-16,0-23 15,-23-24-15,23 70 16,-24-70-16,1 24 16,-1 23-1,1-47-15,-1 23 16,1 1-16,-24-1 16,23-23-16,1 24 15,-1-1 1,-23 1-16,47-24 15,-23 47-15,-1-47 16,1 47-16,0-47 16,23 47-16,-47-23 15,47 23-15,-24-47 16,1 47-16,-1 0 16,1 0-16,46 0 15,-46 23-15,-1-23 16,48 0-16,-71 0 15,70-23-15,-70-1 16,24 1-16,-1-1 16,1 1-1,-1 0-15,1 23 16,-1-24-16,-23 1 16,48 23-1,-48-24-15,23 1 16,1 23-1,23 0-15,-24-24 16,1 24-16,-1-23 16,1-1-16,-1 24 15,-23-23 1,47-1-16,-47 1 16,24-1-1,-1-23-15,-23 24 16,24-24-16,-24 47 15,23-23 1,1-24-16,-1 23 16,-23 1-16,47-24 15,-23 47-15,-1-47 16,-23 23 0</inkml:trace>
  <inkml:trace contextRef="#ctx0" brushRef="#br0" timeOffset="176266.05">18885 6491 0,'-47'0'31,"-23"0"-15,46 0-16,-23 0 15,0 0 1,-23 0 0,23 0-1,23 0 1,1 23-1,-1-23 1,1 24 0,-1-24-1,0 23 1,1-23 15,23 24-31,0-1 16,-24 1-1,1-1-15,-1-23 16,24 24 0,0-1 15,0 24-15,0-23-1,0 23-15,-23-23 16,23-1-16,0 1 15,0 23-15,0-24 16,0 1-16,0 23 16,0-24-16,0 1 15,0 23-15,0-24 16,0 24 0,0-23-16,0-1 15,0 1 1,0-1-16,0 24 15,0-23 1,0 23 0,0-23-1,0 23 1,0-24 0,0 1-1,0-1-15,23 1 16,1 23-1,-24-24 1,23-23 0,-23 24-16,47 23 15,-47-24 1,48-23 0,-25 47-16,24-23 31,0-1-16,-23-23-15,-1 24 16,1-24-16,23 23 16,0-23-1,0 0-15,0 0 16,-24 0 0,24 0-16,0 0 15,0 0-15,24 0 16,-47 0-16,-1 0 15,24 0-15,-23 0 32,-1 0-32,48 0 31,-1-23-15,-23-1-1,-23 24-15,46-23 16,-70-1-1,24 24-15,-24-23 16,47-1 0,-47 1-16,23-1 15,-23 1-15,24-1 16,-1 24-16,-23-23 16,0-24-16,24 23 15,-24-23-15,0-23 16,0 46-16,23-23 15,-23 23-15,0 1 16,0-24-16,0 0 16,0 23-1,0 1-15,0-1 16,0 1-16,0-24 16,0 23-1,0 1-15,-47-24 16,47 23-16,-23 1 15,-1-24-15,1 23 16,-1 1-16,-23-24 16,24 23-1,-24 0 1,23 1 0,-23 23-1,47-24-15,-23 1 16,-48-1-16,71 1 15,-47 23-15,0-24 16,0 24-16,24 0 16,-1-23-16,0 23 15,1 0-15,-1 0 16,1 0-16,-1 0 16,1 0-16,-1 0 15,1 0-15,-1 0 16,-23 0-1,0 0 17,24 0-32,-1 0 15,-23 47 1,24-47 15,23 70-31,-24-70 16,1 47-16,-1 1 31,1-48-31,-1 23 16,24 24-16,-23-23 15,23-1 1,-24 1-16,1-1 16,23 1-16,0-1 15,-24 24 1,0-23-16,24 23 15,0 0 1,0 23-16,0-23 16,0-23-16,0 23 15,0-24-15,0 48 16,0-47 0,0 23-16,0 0 15,0-24-15,0 1 16,0-1-16,48 24 15,-25-23-15,-23-1 16,47 1-16,-23 23 16,-1-24-16,1 1 15,-1-1-15,48 24 16,-24-23 0,-24-24-1,1 0-15,46 23 16,-46-23-16,-1 0 15,1 0-15,23 0 16,0 0-16,0 0 16,-23 0-16,46 0 15,-46 0-15,23 0 16,-24 0-16,24 0 16,0 0-1,0 0-15,-23-47 16,-1 47-16,24-23 15,-23-24-15,23 0 16,-24 23-16,1 1 16,-1-24-16,24 0 15,-47 0-15,0 23 16,0-23 0,0 24-16,0-1 15,0 1-15,0-48 16,0 0-1,0 48-15,0-1 16,0-23-16,0 24 16,0-24-16,0 23 15,-47-46-15,24 46 16,23 1 0,-71-48-16,48 24 15,-1 24-15,1-1 16,-1 1-16,-23-24 15,24-1 1,-1 25 0,1 23-16,-1 0 62,1 0-46,-1 0-16,-46 0 15</inkml:trace>
  <inkml:trace contextRef="#ctx0" brushRef="#br0" timeOffset="-186213.14">22178 7972 0,'23'24'47,"-46"70"-32,23-23-15,-47-1 16,-24 48-16,1-48 15,46 1 1,-23 23-16,0-47 16,-23 47-16,-1-23 15,24-1-15,0 24 16,-24-47-16,48 0 16,-1-23-16,1-1 15,-24 48-15,0-48 16,23 24-16,-23 0 15,0 1 1,24-25 0,-1 1-16,-46 46 15,23-23-15,0 0 16,0 0-16,23 24 16,-70-24-16,94-24 15,-47 24-15,23-23 16,1 23-16,-48 0 15,48-24-15,-24 1 16,0 23-16,0 0 16,0 0-16,0-23 15,-24 46-15,24-46 16,0 46 0,-47 1-16,47 23 15,-24-47-15,24 0 16,0 0-16,0 0 15,0 47-15,-23-70 16,46-1-16,-23 24 16,0-23-16,24 46 15,-1-70-15,0 24 16,-23 46-16,24-70 16,-1 47-16,-23-47 15,24 47-15,-1-23 16,-23 23-16,24-24 15,-24 25 1,23-1 0,-23-24-16,47 1 15,-47 23-15,0-24 16,47 24 0,-94 0-16,94 0 15,-47-23-15,-24 23 16,24 0-16,0 0 15,-23 0-15,-1 23 16,24-46 0,0 23-16,0 0 15,-23 24-15,-24-1 16,46-46-16,25-1 16,-24 48-16,0-48 15,47 1-15,-24-1 16,1 1-16,23-1 15,-24 1 1,1 23-16,-24-24 16,23 1-1,24-1-15,-47 1 16,47 23-16,-47-23 16,47-1-16,-23 1 15,-1 23-15,1-24 16,-1 48-1,1-48 1,23 1-16,0 23 16,-24-24-16,1 24 15,-1-23 1,24-1-16,-23 1 16,23 23-1,-48 0 1,48-24-1,0 25 1,-23-48-16,23 23 16,-47 24-1,47-23 1,0-1 0,0 1-16,-24-1 15</inkml:trace>
  <inkml:trace contextRef="#ctx0" brushRef="#br0" timeOffset="-183853.58">23236 8161 0,'0'70'62,"0"-23"-62,0 47 16,0-23-16,24-1 16,-1-23-16,-23 24 15,24-48-15,-24 25 16,23-25-16,-23 1 16,0 23-16,24-24 15,-24 1-15,47 23 16,-47 0-16,23-24 15,-23 118 1,71-23-16,-47-24 16,-1 24-16,1-1 15,23 24-15,-47-70 16,23 23-16,1 0 16,23 0-16,-24-23 15,-23-48-15,0 71 16,24-47-16,-24 24 15,0 23-15,47 23 16,-24-22-16,1-25 16,-1 24-16,1-47 15,-24 0-15,23 24 16,-23-1 0,24 1-16,-24-1 15,47 25-15,-24-48 16,1 47-16,-24-24 15,47 1-15,-24-24 16,-23-24-16,24 24 16,-24 0-16,47 47 15,-23-23-15,-1 0 16,24-1-16,-47 1 16,47-1-16,-23 1 15,-1-48-15,1 48 16,-24-48-16,47 71 15,-24-46-15,1 22 16,23 1-16,-47-24 16,23-24-16,1 48 15,-24-24-15,47 23 16,-24-46-16,-23-1 16,24 24-16,-1 0 15,1 0 1,-1-23-1,-23 0-15,48-1 32,-48 1 15,0-1 15</inkml:trace>
  <inkml:trace contextRef="#ctx0" brushRef="#br0" timeOffset="-155699.31">23354 6491 0,'0'-24'47,"-24"24"-31,1 0-1,-1-23-15,1 23 16,-24 0-1,23 0 1,1 0 0,-1 0-1,1 0 1,-1 0 15,1 0-31,-1 0 16,1 0-1,-1 0-15,1 0 16,-1 0 0,-23 0-1,24 0 1,-25 0 0,25 0-1,-1 0-15,1 0 16,-1 0-16,-23 0 15,24 0 1,-24 0-16,23 0 31,1 0 1,-1 0-17,1 0 32,-24 47-31,23-47-1,1 23-15,-1 1 16,24-1 0,-23 1-1,-1-1 1,24 24-16,-23-47 15,23 24-15,0-1 16,0 1 0,0-1-1,0 1-15,0 0 16,0-1-16,0 24 16,0-23-1,0-1-15,0 24 16,0-23-16,0 46 15,0-46 1,0-1-16,0 1 0,0-1 16,0 1-1,0-1-15,0 1 16,0-1 0,0 1-16,0 23 15,0-24 1,0 1-16,23 23 15,-23-23 1,24-1-16,-1 24 16,1-47-16,-24 47 15,23-23-15,-23-1 16,24-23-16,-1 24 16,24-1-1,-23 1 1,-1-24-1,1 0-15,23 47 16,0-47-16,-24 0 16,1 23-16,23 1 15,-24-24 1,1 0-16,23 23 16,0-23-16,0 0 15,-23 0-15,46 0 16,-46 0-16,46 0 15,-23 0 1,-23 0-16,46 0 16,-23 0-1,0 0-15,0-47 16,1 24 0,-25-1-16,1 1 15,23-1 1,-47-23-1,23 0-15,24 24 16,-47-1-16,0 1 16,0-24-16,0 23 15,0 0 1,0-46-16,0 23 16,0 23-16,0-46 15,0 46-15,0-46 16,0 46-16,0-23 15,0 0-15,0 24 16,0-1-16,0 1 16,-23-1-16,23 1 15,-24-48 1,-23 24 0,24 0-16,23 23 15,-24-23-15,1 24 16,-1-1-16,0 24 15,-23-47-15,47 24 16,-23-1-16,-24 1 16,23-1-16,1-23 15,-1 47-15,-46-23 16,46 23 0,-23 0-16,24-24 15,-1 24-15,-23 0 16,0 0-16,24 0 15,-71-47-15,70 47 16,-23 0 0,23 0-16,-23 0 15,24 0-15,-71 47 16,47-23-16,23-1 16,-23 1-16,-47 23 15,94-24-15,-47 1 16,24-24-16,-24 47 15,23 0 1,-23 0 0,23 0-16,1-24 15,23 24-15,0-23 16,-47 23-16,23 24 16,24-48-16,0 48 15,0-48-15,0 1 16,0 46-16,0 1 15,0-1 1,0-23 0,0 0-16,0 0 15,0 1 1,24-1 0,-1-24-16,24 48 0,-23-24 15,0-24 1,46 48-16,-46-48 15,-1 1-15,1-1 16,23-23-16,-47 24 16,47-1-16,0 1 15,-24-24-15,24 23 16,47 24-16,-47-47 16,24 0-16,0 0 15,23 24-15,-24-24 16,-46 0-1,23 0-15,23 0 16,-23 0-16,24 0 16,-24 0-1,0-24-15,23-23 16,-46 24-16,23-24 16,0 23-16,-47 1 15,71-48-15,-71 48 16,23-24-16,-23 23 15,0 1-15,0-24 16,0 23-16,0-46 16,0 46-16,0-23 15,0 23 1,0-46-16,0-1 16,0 24-16,-47-47 15,47 47-15,-23 24 16,-1-24-16,1-24 15,-1 48-15,1-1 16,-25-23-16,48 23 16,-47-23-16,0 24 15,47-1-15,-23 1 16,-24-24-16,23 23 16,-46-23-16,46 47 15,1-23-15,-1 23 16,-23 0-1,24 0-15,-24 0 16,-24 0 0,24 0-16,0 0 15,0 47-15,-24 0 16,24 0-16,24 0 16,-48 0-16,24 47 15,24-47-15,-1-23 16,-23 46-16,24 1 15,23-24 1,-24 0-16,24 23 0,0-46 16,-47 46-1,47-46-15,0 23 16,0 0-16,0 24 16,0-48-16,0 24 15,0 0-15,0 0 16,24 24-16,-1-24 15,1 23 1,-1-46-16,24 23 16,-23-24-16,-1 1 15,24-1-15,24 1 16,-24-24-16,23 0 16,1 47-16,23-47 15,-23 0-15,23 0 16,0 0-16,23-24 15,-70 1-15,0-48 16,24 48-16,-47-24 16,-1-24-16,1 48 15,-24-24-15,47 0 16,-24 0-16,-23 23 16,0-46-16,0 23 15,0 0 1,0-1-16,0-69 15,-23 93-15,-1-23 16,-23-47-16,24 47 16,-1-23-16,0-1 15,-70-23-15,0 23 16,-47-23-16,71 24 16,-1 23-16,-23 23 15,71-23-15,-48 47 16,47 0-16,-23 0 15,24 0-15,-24 0 16,23 0-16,-46 0 16,-1 24-16,1-1 15,-24 71-15,94-47 16,-71 71-16,48-24 16,-48 47-16,71-94 15,0 47-15,0 0 16,0-47-16,0 24 15,0 0-15,23-1 16,1 1-16,23 23 16,0-71-1,0 48-15,0-24 16,0-47 0,47 23-16,-47-23 15,47 0-15,-23 0 16,-24 0-16,0 0 15,24 0-15,-24 0 16,47-23-16,0-48 16,-47 24-1,23 0-15,-46 0 16,23 24-16,-47-24 16,0 0-16,0-24 15,0 24-15,0-24 16,0 1-16,0 46 15,0-46-15,0 23 16,0 0-16,-71-24 16,71 48-1,-23-1-15,-1 24 78,1 0-46</inkml:trace>
  <inkml:trace contextRef="#ctx0" brushRef="#br0" timeOffset="-144396.7">27187 6655 0,'0'-23'15,"-23"-1"1,-1 1 31,1-24-47,-1 47 15,24-24 1</inkml:trace>
  <inkml:trace contextRef="#ctx0" brushRef="#br0" timeOffset="-143494.95">27893 6067 0,'-71'0'31,"-23"47"-15,-23 48-16,-1 46 15,48-24-15,-95 1 16,24-1-16,0 1 15,23-24-15,24 0 16,24 0-16,22-23 16,1-48-16,0 24 15,24-23-15,-24-1 16,0 48-16,23-24 16,-23-23-16,47-1 15,-23 24-15,-24-23 16,47-1-16,-24 1 15,1-1-15,-1 1 16,24-1 0,-23 24-16,-1-47 15,24 24-15,-23-1 16,-1 1-16,1-1 16,23 1-1,-24-24 126</inkml:trace>
  <inkml:trace contextRef="#ctx0" brushRef="#br0" timeOffset="-142517.83">25917 6232 0,'71'24'109,"-48"-1"-109,25 24 16,-25 24-16,48-1 15,-24 1-15,-24-24 16,24 23-16,47 1 15,-23 23-15,23 0 16,0 0-16,0 24 16,-47-71-16,47 47 15,-47-47-15,-23 0 16,46 24-16,-46-24 16,23 0-16,-24-24 15,24 24-15,0 0 16,-23-23-16,-1-1 15,1 1-15,-1-24 16,-23 23-16,48 24 16,22 24-1,-23-48 1,0 24-16,-23-47 16,-1 24-16,24 23 15,-23-24 1,-1 1-16</inkml:trace>
  <inkml:trace contextRef="#ctx0" brushRef="#br0" timeOffset="-138165.211">21919 13029 0,'0'23'47,"71"-23"-31,-48-23-16,24-24 15,0 0 1,47-47-16,-70 23 16,23 24-16,-23 24 15,46-48-15,-46 24 16,-1 47-16,24-47 16,-47 24-16,0-1 15,24 0-15,-1 1 16,1-1-16,-1-23 15,1 24-15,23-24 16,0 23 0,-24-46-16,1 70 15,-24-24-15,47 1 16,-24-1-16,-23 1 16,47-1-16,-23-23 15,23 0 1,0 24-16,-47-1 15,47 1-15,-23-1 16,-1-23-16,24 0 16,0 23-16,-23-23 15,-1 0-15,48 0 16,-48 24-16,24-48 16,-23 24-16,-1 24 15,24-24-15,-23 0 16,47-24-1,-48 48-15,48-24 16,-48-1-16,24 1 16,-23 24-1,-1-1-15,1 1 16,-1-1-16,24-23 16,-23 24-16,-1-24 15,48 0-15,-48 0 16,71-24-16,-23-23 15,0 47 1,23-71-16,23 1 16,-70-1-16,71 48 15,-71-24-15,0 47 16,23-24-16,1 48 16,-47-25-16,-1 25 15,24-1-15,-23 1 16,-24-1-16,23 1 15,1-1 1,-1 1-16,-23-1 16,24 24-16,-1-23 15,-23-1 1,24 24-16,-1-23 16,24-1-16,-47 1 15,24-1-15,-24 1 16,47-1-16,-24 1 15,1-1-15,-1 1 16,-23-1-16,24 24 16,-24-23-16,47-48 15,-24 71-15,-23-23 16,24-25-16,0 48 16,-1-47-16,1 24 15,-1-1 1,-23 1-16,47-1 15,-23-23 1,23 0-16,0 0 16,-24 0-16,1 47 15,-1-47-15,1 24 16,-24-1-16,23-23 16,1 24-16,-24-1 15,47-23-15,-47 24 16,47-25-16,-47 25 15,23-24-15,1 47 16,-1-47 0,1 23-16,-24-23 15,23 24 1,-23-1-16,24 24 16,-24-23-16,24 23 15,-1-24-15,-23 1 31,24-1-31,-1 1 16,-23-1-16,24 1 16,-1 23-1,-23-24 32,0 1-16,24-24 1,-24 23-1</inkml:trace>
  <inkml:trace contextRef="#ctx0" brushRef="#br0" timeOffset="-122989.42">10136 4703 0,'24'0'78,"0"24"-62,-1 46-16,1-23 16,23 1-16,0-1 15,-24 0-15,1-24 16,-1 1-16,1-1 62,-1-70 79,1 0-141,23 0 16,-24 24-16,24-48 15,0 0-15,0 24 16,24-47-16,-48 71 15,1-24-15,0 23 16,-1 24-16,1-47 16</inkml:trace>
  <inkml:trace contextRef="#ctx0" brushRef="#br0" timeOffset="-121741.43">18321 4750 0,'0'24'16,"0"-1"-1,0 24-15,0 1 16,0-1-16,23-24 16,1 1-16,-24-1 15,23 1-15,-23-1 32,48-23 108,46 0-124,23-70-1,48 23-15,-48-24 16,72-23-16,22 23 16,1-46-16,-24 23 15,-94 47-15,-70 23 16,-1 1-16</inkml:trace>
  <inkml:trace contextRef="#ctx0" brushRef="#br0" timeOffset="-120676.39">22131 4656 0,'23'118'47,"48"-24"-31,-24-23-16,-23-1 15,23 1-15,-47-48 16,47 24-16,-47-23 16,23-24 93,1 0-93,23-24-16,23 24 15,1-70-15,-1 23 16,71-47-16,48-48 16,-48 48-16,0 24 15,47-24-15,-94 47 16,-47 0-16,-23 23 15,-1 24-15</inkml:trace>
  <inkml:trace contextRef="#ctx0" brushRef="#br0" timeOffset="-119918.77">27681 3645 0,'-23'71'63,"-24"46"-63,-47 48 15,0-71-15,70-24 16,-117 72-16,70-25 16,-23-46-16,24 23 15,-1-24-15,1 1 16,46-48 31</inkml:trace>
  <inkml:trace contextRef="#ctx0" brushRef="#br0" timeOffset="-119358.27">26929 3692 0,'47'0'47,"23"71"-47,-23-24 15,24 94-15,46 0 16,-46-24-16,23 1 16,-23-47-16,-48-1 15,1-46-15,-1-1 16,-23 1-16,24-1 16,-24 1-1,23-24 16,1 47-31,-1-47 47</inkml:trace>
  <inkml:trace contextRef="#ctx0" brushRef="#br0" timeOffset="-118414.54">15122 4045 0,'0'23'78,"-94"95"-78,-70 0 15,46-1-15,24 1 16,-141 211 0,141-282-16,-24 47 15,118-70-15,-47 23 16</inkml:trace>
  <inkml:trace contextRef="#ctx0" brushRef="#br0" timeOffset="-117803.58">14182 4139 0,'70'47'47,"24"94"-47,0-47 15,-47 0-15,95 47 16,-72-47-16,24 24 16,-23 0-1,23-48-15,-47-23 16,23 47-16,-46-70 15,-1-1-15,-23 1 16</inkml:trace>
  <inkml:trace contextRef="#ctx0" brushRef="#br0" timeOffset="-82549.16">11642 8325 0,'0'24'31,"-24"-1"-15,24 1-16,-23 23 16,-1 0-16,1 0 15,-24 23-15,23 25 16,-70 22-16,47-23 15,-24 47-15,-23-47 16,94-70-16,-47 23 16,24 0-16,-1 0 31</inkml:trace>
  <inkml:trace contextRef="#ctx0" brushRef="#br0" timeOffset="-81980.02">11171 8466 0,'24'0'0,"70"71"47,-71 23-47,95 24 15,-24-1-15,-47-70 16,47 47-16,-47-47 16,-47-23-16,24-24 15,-24 23-15</inkml:trace>
  <inkml:trace contextRef="#ctx0" brushRef="#br0" timeOffset="-64925.67">14699 8255 0,'0'23'141,"0"1"-126,0-1-15,0 1 16,0 23-16,0 0 15,-47 0 1,47 0 0,0-24-1,-23 48 1,23-24 0,-24-23-1,24 46 1,-47-46-16,47 23 15,0 23 1,0-46-16,-24-24 16,24 47-16,0-24 15,-47 24 1,47-23-16,0 23 16,-23-24-1,23 48 1,0-48-1,-47 1-15,47-1 16,0 1-16,0 23 16,-24 0-1,1 24 1,23-24-16,-24 23 16,1-23-16,23 0 15,-24 24-15,24-48 16,0 1-16,-23 23 15,-1 0-15,1 0 16,23-23-16,0 46 16,-47 48-16,23-48 15,1-23-15,23 0 16,0 24-16,-24-48 16,-23 48-16,47-1 15,0-46-15,-23 23 16,-48 47-16,71-47 15,-24 24-15,-23 23 16,24-47-16,-24 47 16,0-47-16,23 23 15,1 1-15,-1 0 16,1-24-16,-1-24 16,1 48-16,-1-24 15,24 0-15,-23-24 16,23 24-16,-24 94 15,-46-70 1,46-47-16,24 46 16,0-23-16,-47 24 15,24-1 1,23-23-16,-24-23 16,1 23-16,23 0 15,-24 0-15,0-24 16,24 24-16,-23 0 15,23 1-15,0-25 16,-24 1-16,24 23 16,-23-24-16,23 1 15,0 23-15,-24 23 16,24-23 0,-23 0-16,-1-47 15,24 24-15,0 23 16,-23-24-16,23 1 15,0-1 1,0 24 15</inkml:trace>
  <inkml:trace contextRef="#ctx0" brushRef="#br0" timeOffset="-62910.15">12982 12582 0,'24'24'109,"-24"23"-109,23-24 16,1 1-16,-24-1 15,23 48-15,-23-24 16,47-24-1,-47 1-15,24-1 32,-24 1-17,23-1-15,-23 1 78,0-1-62,24-23 0,-1 0 265,1 0-265,-1 0-16,24-23 15,-23-1-15,0 1 16,-1 23-16,1-47 15,-1 47-15,1-24 16,-1 24 31</inkml:trace>
  <inkml:trace contextRef="#ctx0" brushRef="#br0" timeOffset="-58885.98">18768 8419 0,'-24'24'78,"-46"46"-63,46-46 1,-23-1-16,24-23 16,-1 24-16,24-1 15,-23-23 48,23 24-48,-24-24-15,24 23 16,-23 1 47,-1 0-48</inkml:trace>
  <inkml:trace contextRef="#ctx0" brushRef="#br0" timeOffset="-58309.851">18556 8396 0,'71'23'78,"-1"24"-78,-23 47 16,0-47-16,-23-23 15,23-24-15,-24 23 16,-23 1-16,47 0 15,-23-1-15</inkml:trace>
  <inkml:trace contextRef="#ctx0" brushRef="#br0" timeOffset="-55709.04">22695 8466 0,'-47'94'47,"-23"-23"-47,23 0 16,-24-1-16,48 1 15,-24-24-15,23-24 16,-23 24-16,24-23 15,23-1 1,0 1-16</inkml:trace>
  <inkml:trace contextRef="#ctx0" brushRef="#br0" timeOffset="-55165.41">22319 8631 0,'71'0'62,"-24"71"-46,-24-24-16,1-24 16,23 24-16,-24-47 15,1 24 48</inkml:trace>
  <inkml:trace contextRef="#ctx0" brushRef="#br0" timeOffset="-45575.05">26717 8349 0,'0'23'62,"0"24"-46,-47 0-16,23-23 16,1-24-1,-1 47-15,1 0 16,23-24 46,-24-23-62,24 24 16,0-1 46,0 1-30,-23-24-1</inkml:trace>
  <inkml:trace contextRef="#ctx0" brushRef="#br0" timeOffset="-44789.87">26458 8443 0,'47'0'93,"-47"23"-77,47-23-16,-23 47 16,-1-47-1,1 24 1,-1-1-16,25 1 15,-48-1-15,23-23 32,-23 24-17,24-24 1,-24 23 0</inkml:trace>
  <inkml:trace contextRef="#ctx0" brushRef="#br0" timeOffset="-31798.61">12512 13429 0,'0'-24'79,"-24"24"-33,1 0-46,-1 0 16,1 0 0,-1 0-16,1 0 0,-1 0 31,1 0-15,-1 0-16,1 24 15,-1-24 1,24 23-1,0 24 1,-23-47 0,23 24-16,-24-1 15,24 1 17,-23-1-17,23 1 16,0-1-31,0 1 16,0-1 0,0 1-16,0-1 31,0 1-15,0 0-1,0-1 16,0 1-15,0-1 15,0 1-15,23-1-16,1 1 16,-1-1-16,-23 1 15,24-24-15,-1 47 16,1-47 15,-1 0-15,1 0-16,-1 0 15,1 0 1,-24 23-16,23-23 16,1 0-16,-1 0 15,1 0-15,-1 0 16,1 0-1,-1 0 1,1 0 0,-1 0-1,1 0 1,23 0 15,-23 0-15,-1-23 15,-23-1 0,24 1-15,-24-1 0,0 1-1,0-1 1,0 1-1,0-24 1,0 23 15,0 1-31,-47-48 47,23 71-31,24-47 31,-24 23 0,1-23-32,-1 24 16,24-1 1,-23 1-17,23-1 1,-24 1 15,1-24 16</inkml:trace>
  <inkml:trace contextRef="#ctx0" brushRef="#br1" timeOffset="-2581.12">11783 7737 0,'47'47'31,"-24"-47"-15,1 24-16,-1-24 15,24 70-15,24-46 16,-24 23-16,-23-47 15,70 47-15,-71-24 16,1 1-16,70 23 16,-47-23-16,23 23 15,-23 0 1,0-24-16,24 1 16,-24 23-1,-24-47-15,1 23 16,23 1-1,0-1-15,0 1 16,-23-24 0,-1 0-16,1 0 15,-1 0 1,1 0-16,-1 0 16,1 23-16,46 24 15,-46-47-15,46 24 16,24-1-16,24 48 15,-71-71-15,94 70 16,-23-22-16,23-25 16,94 48-16,-23-48 15,-48 1-15,72 23 16,-25-24-16,-23 1 16,1-1-16,-25-23 15,1 47-15,-1-23 16,-70-1-1,24 1-15,-24-24 16,71 47-16,-24 0 16,0-24-16,-23 48 15,46-48-15,1 48 16,-71-47-16,0-1 16,-23 24-16,23-23 15,47 23-15,0 0 16,-118-47-16,24 0 15,95 23-15,-72-23 16,48 0-16,-1 24 16,48 23-16,-71-47 15,0 23-15,24 24 16,-24 0-16,0-23 16,23-1-16,24 48 15,48 23-15,-48-23 16,0-24-16,0 0 15,47 70-15,-47-70 16,259 118 0,-259-118-16,71 24 15,23-1-15,-70 24 16,46-47-16,-46 47 16,23 0-1,-23-70-15,-48 46 16,-23-23-16,118-23 15,-47 47-15,-71-71 16,70 117-16,-23-117 16,-23 24-16,23 23 15,-23-24-15,23 1 16,0 46-16,-23-46 16,-24-1-16,0 1 15,-24-1-15,24 24 16,71-23-16,-47-1 15,117 24 1,-118-23-16,-46-24 16,23 47-16,-47-23 15,24-1-15,23 1 16,-24-1-16,118 24 16,-70-23-16,-71 23 15,24-47-15,70 23 16,-47 48-16,-24-48 15,-23 1-15,24-24 16,-1 47-16,-70-24 16,71-23-1,-24 24-15,71 46 16,-24-46-16,23 23 16,-23 0-16,47 0 15,-70 0-15,0-47 16,-24 0-16,70 24 15,-46 23-15,-1-47 16,-23 23-16,24 1 16,47 23-16,-24 0 15,-47-47-15,23 47 16,1-24-16,-1 1 16,1 23-16,46 0 15,-22-24-15,22 24 16,24 0-16,-70 1 15,23-1-15,-47-47 16,23 47 0,-46-47-1,23 23 1,0 1 0,0-1-16,0 1 15,0-24-15,-23 23 16,-1-23-16</inkml:trace>
  <inkml:trace contextRef="#ctx0" brushRef="#br1" timeOffset="3403.22">15734 7996 0,'23'0'62,"1"0"-46,23 0-16,24 0 16,23 0-16,23 0 15,24 47-15,-47-23 16,47 46-16,-70-23 16,70 0-16,-23 24 15,-24-71-15,23 70 16,-46-46-16,-48-1 15,48 1-15,-47-1 16,-1-23-16,1 0 16,23 24-1,23 23-15,-46-47 16,46 23-16,1 24 16,-1-23-16,24 23 15,-47-23-15,-47-1 16,0 1-16,24 23 15,0-47-15,-1 0 16,24 23-16,-23-23 16,46 47-1,-46-23 1,23-24 0,-47 23-16,23-23 15,24 0-15,-47 24 16,24-1-16,23-23 15,0 47-15,0-23 16,0-1-16,23 1 16,1-1-16,-71 1 15,47-24-15,-23 0 16,-1 23-16,1-23 16,23 24-16,-24-1 15,24 1-15,-23-24 16,-1 0-1,1 23-15,-24 1 16,23-24 234,24 23-234,0-23-16,24 24 15,-24-24-15,24 24 16,-1-1-16,95 24 16,-48 0-16,1 0 15,-1 0-15,25 0 16,22 0-16,-46 24 15,-1-1-15,-23-46 16,1 23 0,22 23-16,-46-70 0,23 71 15,-24-47-15,24 23 16,-23 0 0,0-24-16,-1 24 0,-23 0 15,47 0 1,47 24-16,47 23 15,1 23-15,46-46 16,-47 0-16,-70 46 16,93-23-16,-164-70 15,47 70-15,24-47 16,-24 23-16,47 1 16,-23-24-16,-24-23 15,70 70-15,25-24 16,-25 1-16,71 23 15,-117-71-15,47 24 16,-71-23-16,23 23 16,-46 0-16,-1-47 15,1 23-15,23 1 16,-47 0-16,94 23 16,-47-24-16,94 48 15,-23-24-15,-71 0 16,71 0-16,-48 23 15,24-23-15,0 24 16,-70-48-16,70 48 16,24-24-16,-1 24 15,-70-48 1,24 1-16,-24-1 16,47 48-16,-23-48 15,-1 48-15,48-24 16,-94-47-16,70 47 15,-71-24-15,48 24 16,-24 0-16,-47-47 16,24 24-16,-1-1 15,48 24-15,-48-23 16,48 0-16,-71 23 16,23-24-16,1-23 15,-47 0-15,-1 0 16,-23 24-1,24-24 1,23 0-16,0 23 16,-24 1-16,48-1 15,-1 1-15,-23-1 16,-23-23-16</inkml:trace>
  <inkml:trace contextRef="#ctx0" brushRef="#br1" timeOffset="7090.08">19709 8090 0,'47'0'47,"0"0"-31,0 0-16,94 71 16,70-24-16,-22 47 15,22 23-15,24-46 16,-117 46-16,47 1 15,-1-24-15,24 47 16,-23-47-16,70 24 16,-70-71-16,23 47 15,0 24-15,-23-24 16,70 23-16,-94-46 16,0 23-16,24-24 15,-1 1-15,72 47 16,-1-24-16,-47-24 15,-23 1-15,-24 23 16,-24-47-16,24 70 16,24-22-16,-24-25 15,-94-23-15,47 0 16,0 0-16,24 47 16,-48-70-1,72 70-15,-1-24 16,-71-23-16,95 24 15,-118-47-15,71-1 16,-71 24-16,0-23 16,0-1-16,70 48 15,-46-48-15,-24 24 16,47 0-16,-24-47 16,72 71-16,-72-48 15,24 1-15,-23 23 16,-1-24-16,-23-23 15,24 47-15,-48-47 16,48 48-16,0-1 16,-1-24-16,24 24 15,0 0-15,-70-47 16,23 24-16,0-1 16,23 1-16,1 23 15,-24 0 1,0-24-16,0 1 15,24 23-15,-24-24 16,23 24-16,-46-23 16,23-1-1,0 24-15,0 1 32,-24-25-17,1 24 1,70 24-16,-71-48 15,48 48-15,-24-24 16,-23-24-16,-24 1 16,23-1-16,24 24 15,-23 0 1,23 0 0,23 24-16,-23-24 15,0 24-15,24 23 16,-24-24-16,0-23 15,-24-47 1,-23 24-16</inkml:trace>
  <inkml:trace contextRef="#ctx0" brushRef="#br1" timeOffset="9002.08">23471 7949 0,'48'0'15,"-1"0"-15,0 0 16,-47 23-16,23-23 16,24 0-1,0 24-15,-23-1 16,-1 1 0,95 0-16,-95 23 15,118 70-15,24-46 16,-71-1-16,141 71 15,-117-47-15,23 24 16,0-24-16,-23 0 16,-95-70-16,48 23 15,-24 23-15,0 1 16,47 23-16,0 0 16,-23 24-16,23-71 15,23 70-15,-23-23 16,-47-47-16,24 24 15,-1-1-15,1 1 16,0 0-16,-24-24 16,23 70-16,24-46 15,47 93-15,-23-46 16,0-24-16,-1 24 16,1-1-16,-48-23 15,48 24-15,-95-118 16,1 47-16,46 47 15,-70 0-15,118 24 16,-24 23-16,0-71 16,-70 1-16,46 46 15,-23-69 1,-23 46-16,23-71 16,0 48-16,-24-48 15,1 1-15,23 23 16,0 23-16,-23-70 15,23 71-15,47 46 16,-24-46-16,1 23 16,-24-47-16,0 71 15,0-71 1,-24-24-16,24 24 16,-23-23 15,-24-1-16</inkml:trace>
  <inkml:trace contextRef="#ctx0" brushRef="#br1" timeOffset="30776.32">19991 2563 0,'94'0'109,"-71"0"-93,-23-23-16,24 23 62,23 23-62,-47 1 16,23 23-16,24 0 15,-47-24 1,0 24 0,0-23-1,-23-1-15,23 1 16,0-1-16,-47 1 15,47-1-15,-24 1 16,-23-1 0,24-23-1,-1 0-15,1 0 16,-1 0 0,1 24-1,46-24 110,24 0-125,-23 0 16,-1 0-16,1 0 15,-1 0 1,1 24 15,-1-1-15,1-23-16,-24 24 16,23-1 15,-23 1-16,0-1-15,0 1 16,0 23 0,0-24 62,0 24-47,0-23-15,-23-24-16,-1 0 15,1 23-15,-1-23 16,-23 24-16,24-24 16,-1 0-16,-23 0 15,0 0-15,0 23 16,24-23-16,-1 0 15,1 0-15,-1 0 16,1 0 0</inkml:trace>
  <inkml:trace contextRef="#ctx0" brushRef="#br1" timeOffset="33090.03">21002 2234 0,'0'70'78,"0"1"-78,0-24 16,0 24-16,-23-1 16,-25 48-16,48-71 15,-47 47-15,0-24 16,-23 48-16,46-47 16,-23 70-16,47-47 15,-70 47-15,70-71 16,-47 1-16,47 0 15,0-24-15,-47 23 16,23-23 0,24-23-16,-23 23 15,23-24 1,0 24-16,-24-23 16</inkml:trace>
  <inkml:trace contextRef="#ctx0" brushRef="#br1" timeOffset="33777.43">21614 2587 0,'0'94'47,"23"0"-31,-23 0-16,24-71 15,-24 48-15,23 23 16,-23-70-16,0 46 16,0 1-16,0-24 15,24 23-15,-24-23 16</inkml:trace>
  <inkml:trace contextRef="#ctx0" brushRef="#br1" timeOffset="42384.719">29704 13335 0,'0'47'125,"0"-24"-109,23 24-16,-23 0 15,0-23 1,0 23-1,0-24-15,0 24 16,0-23 0,0 23-1,0-24-15,47 1 16,-47 0 0,0-1-1,0 1 16,0-1-31,0 1 32,0-1-1,0 1-15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09:36:27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6891 14746 0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12195" units="1/cm"/>
          <inkml:channelProperty channel="Y" name="resolution" value="35.15625" units="1/cm"/>
          <inkml:channelProperty channel="T" name="resolution" value="1" units="1/dev"/>
        </inkml:channelProperties>
      </inkml:inkSource>
      <inkml:timestamp xml:id="ts0" timeString="2020-03-12T08:23:18.43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8349 13593 0,'0'-23'15,"-23"-1"-15,-1 1 47,1 23-31,-1 0-1,0 0 32,1 0-31,-1 0 15,1 0 0,-1 0-15,1 0 0,-1 0-1,1 0 1,-1 0 15,1 0 0,-1 23-31,1-23 32,-1 24-32,1-24 46,-24 23-14,47 1-1,0 23 16,0-24-16,-24 24 0,24-23 16,0 23 0,0-23-16,0-1 32,0 1-63,0-1 15,0 1 32,0-1-31,0 1 15,0-1 32,0 1-32,0-1 31,24 1-46,-1-1 0,1-23 93,-1 0-78,1 0-15,-1 0 15,1 0-15,-1 0 15,1 0-15,-1 0-16,1 0 15,23 0 1,-24 0 0,1 0-1,-1 0 1,1 0 46,0 0-46,23 0 0,-24 0 30,1-23-30,-1-1 0,-23 1 15,24-24 0,-24 23 0,23 24-15,-23-47 15,0 24-15,24 23 0,-24-47 15,0 23-16,0 1 64,0-1-64,0 0 1,0 1 46,0-1-46,0 1 0,-24-1 46,24 1-15,-23-1 15,-1 1 17,1 23-33,-1-24-30,1 24 31</inkml:trace>
  <inkml:trace contextRef="#ctx0" brushRef="#br0" timeOffset="3319.44">16698 13570 0,'0'47'125,"24"-24"-109,-1 24-16,-23-23 15,0-1 1,0 25-1,0-25 1,0 1 0,0-1-1,0 1 1,24-1 0,-24 1-1,0-1 1,0 1-1,0-1 1,0 1 15,0-1-15,0 1 15,0-1-15,0 1 15,0-48 219,0 1-250,0-1 16,0-23-1,0 0 1,0 24 0,0-1-1,0 1 1,0-1-1,0 1 17,0-1-17,0 1 1,0-1 15,0 0 32,-24-23-32,24 24 16,0-1 109,0 1-125,0-1 1,0 1-1,0-1-16,0 48 173,0-1-172,0 1-1,0-1 1,0 24-1,0-23 1,0 23 0,0-23-1,0-1 1,0 1 0,0-1-1,0 24 16,0-23 16,0 23 16</inkml:trace>
  <inkml:trace contextRef="#ctx0" brushRef="#br0" timeOffset="5623.51">21284 13593 0,'0'-23'0,"0"-1"16,0 1-1,-23-1 16,-1 24-15,1 0 47,-1 0-63,1 0 31,-1 0-31,1 0 15,-1 0 1,-23 0 0,24 0-1,-24 47 1,23-23 0,0-1-1,24 1 1,-23-24-16,23 23 15,-24 1 1,1-24 15,23 47-15,0-24 0,0 25-1,0-25 1,0 1-1,0-1 1,0 1 0,0-1-1,23-23 17,1 24-17,-24-1 1,23 1-1,1-1 1,0-23 0,-24 24 15,23-24 16,1 0-47,-1 0 15,1 0 1,-1 0 0,24 0-1,-23 0 1,-1 0 0,1 0-1,23 0 1,-24 0-1,-23-24 1,24 1-16,-1-1 16,1 1-1,-1-1 1,1-23 0,-1 24 30,-23-1-46,0 1 32,0-25-1,-23 25-15,23-1 15,0 1-16,-24 23 1,1-24 0,-1 1-1,1-1 17,-1 1-17,24-1 1,-47 1-1,24-1 1,-1 1-16</inkml:trace>
  <inkml:trace contextRef="#ctx0" brushRef="#br0" timeOffset="8343.4">25329 13570 0,'0'23'140,"0"1"-140,0-1 32,0 24-1,0-23-31,0-1 31,0 1-31,0 0 31,24-1-15,-24 1 31,0-1-32,0 1 1,0-1 15,0 1 1,0-1-17,0 1 1,0-1-1,0 1 32,0-1-31,23 24 46,-23-23-30,0-1-32,0-70 250,0 24-235,0-1 1,0 1 0,0-1 15,0 1-16,0-1-15,0 1 32,0-1-17,0 1 1,0-1 0,0-23 15,0 24 0,0-25 16,0 25 0,0-1 0,0 1-32,0-1-15,0 1 47,0-1-31</inkml:trace>
  <inkml:trace contextRef="#ctx0" brushRef="#br0" timeOffset="12551.6">29398 14205 0,'24'0'0,"-1"0"15,24 0 32,-23 0-31,23 0-1,-24 0 1,24 0 0,-23 0-1,23 0-15,-24 0 16,48 0-1,-48 0 1,1 0 0,23 0-1,-23 0 1,23 0 0,0 0-1,23 0 1,1 0-1,-48 0 1,24 0 15,-23 0 1,-48 0 171,-23 0-203,0 0 15,0 0-15,24 0 16,-24 0 0,23 0-1,-23 0 1,0 0-1,24 0 1,-1 0 0,0 0 15,1 0-31,-1 0 31,1 0-15,-1 0-1,1 0 1,-1 0 0,1 0 15,-24 0-15,23 0-1,1 0 1,-1 0-16,1 0 47,-1 0-47,1 0 15,70 0 142,23 0-142,-46 0-15,-1 0 16,24 0-1,0 0 1,0 0 0,24 0-1,-47 0 1,23 0 0,0 0-1,0 0 1,-24 0-16,24 0 0,0 0 15,-23 0 17</inkml:trace>
  <inkml:trace contextRef="#ctx0" brushRef="#br0" timeOffset="16816.328">12041 14158 0,'0'23'62,"48"1"-46,-1-24-16,0 0 16,0 23-1,-24-23-15,48 0 31,-24 0-31,-24 0 16,71 0-16,-23 0 16,-1 0-1,-23 0 17,-23 0-32,0 0 15,23 0 1,-24 0 15,1 0-15,-1 0-1,1 0 1,-1 0-16,1 0 16,23 0-1,-24 0 1,1 0 31,-1 0-16,-70 0 110,0 0-126,0-23 1,0 23-1,0 0 1,24 0-16,-24 0 16,-1 0-1,25 0-15,-24 0 16,23 0 0,1 0-1,-24 0 1,0 0-1,23 0 1,-23 0 0,24 0-1,-1 0 17,-23 0-17,24 0 1,-1 0-16,1 0 15,-24 0 1,23 0-16,-23 0 16,24 0-1,-1 0 17,0 0 108,72 0-109,22 0-15,-46 0 0,23 0-1,94 0 1,0 0 0,-24 0-1,-46 0 1,-47 0-16,-1 0 15,1 0 1,-1 0-16,48 0 16,-1 0-1,-46 0 17,-1-24 233,-93 24-234,46-23-31,-23 23 16,-23 0-16,-48 0 31,47 0-31,-164 0 32,165 0-32,-1 0 31,48 0-31,-1 0 15,1 0 1,-1 0 0,1 0-1,-1 0 1,0 0 0,1 0-1,-1 0 1,1 0 15,-1 0-15,1 0-1,46 0 188,24 0-203,0 0 16,48 0-16,-48 0 16,70 0-1,-23 0 1,0 0 0,24 0-1,-95 0 1,24 0-1,-23 0 1,47 0 0,-1 0-1,-46 0-15,23 0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3-12T09:23:09.1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12441 12911 0,'-47'0'16,"24"0"0,-1 0 15,1 0-31,-1 24 15,1-24 1,-1 0-16,1 47 16,-24-47-1,23 23 1,1 1-16,-1-24 16,24 23-1,-71 1-15,24 23 16,24-23-1,-24-1 1,0 24-16,0-23 16,23-1-16,-46 24 15,46-23 1,1-1-16,23 1 16,-24-24-16,24 23 15,-23 1-15,23-1 16,-24-23-1,1 24 1,23-1-16,0 1 16,0-1-1,0 1 1,0-1 0,0 24 15,0-23-31,0-1 15,0 24 1,0 1-16,0-1 16,0-24-1,0 1-15,0-1 16,0 24 0,0-23-1,23 23 1,-23-24-1,24 1 1,-24-1-16,23 1 16,1 23-16,-24-24 15,0 24-15,23-47 16,-23 24-16,24 46 16,-1-46-16,1 23 15,-24-23 1,0 23-1,70-24-15,-70 1 16,0 23-16,24-24 16,-24 24-1,23-47-15,1 24 16,-1 23 0,1-24-1,23 1 1,-47-1-1,23 1-15,1-1 16,0 1 0,-1-24-1,24 0 1,-23 23-16,-1-23 16,1 24-16,23-24 15,-24 0-15,1 0 16,23 23-16,0-23 15,0 0-15,0 0 16,23 0-16,1 0 16,0 0-16,-1 0 15,1 0-15,-1 0 16,-46 0-16,-1 0 16,1 0-16,-1 0 15,1 0 1,23 0-16,-24 0 15,1 0-15,-1-23 16,1-1-16,46 1 16,-46-1 15,23-23-15,-23 0 15,23-23-31,-47 46 15,23 1-15,-23-24 16,71 0-16,-71 23 16,0 1-16,0-1 15,0-47-15,0 24 16,0 0-16,0 0 16,0 24-16,0-48 15,0 48-15,0-24 16,0 0-16,0 0 15,0 0-15,0 23 16,0 1 0,-24-24-16,24 23 15,-23-23 1,23 23-16,-24 1 16,1-1-16,23-23 15,-24 47-15,1-23 16,-1-1-16,24 1 15,-24-24 1,1 23-16,-1 1 16,-23 23-16,24-24 15,-1 1-15,-23-1 16,24 1-16,-48-24 16,24 47-1,24 0-15,-24-47 16,23 47-16,1 0 15,-1-24-15,1 24 16,-1-23-16,1 23 16,-1 0-16,1-24 15,-1 24 1,0 0-16,1 0 16,-24-23 30,23 23 64</inkml:trace>
  <inkml:trace contextRef="#ctx0" brushRef="#br0" timeOffset="1504.49">12206 12770 0,'24'0'16,"-1"0"-1,1 0-15,-1 0 16,71 47-16,-23 0 16,-48-23-16,24-1 15,47 24-15,-47-23 16,24-1-16,23 1 15,0-1-15,-70 1 16,23-24-16,-24 23 16,24-23 15,0 24-15,-23 0-16,-1-24 15,1 23 1,-1-23-1,1 0 17,-1 47-32</inkml:trace>
  <inkml:trace contextRef="#ctx0" brushRef="#br0" timeOffset="4223.8">29281 12958 0,'0'0'0,"-47"0"0,-1 24 15,-22 23-15,-24-24 16,47 48-16,0-47 15,-47 23-15,23 0 16,1-24-16,23 1 16,23-1-16,1 1 15,-25-1-15,25 1 16,-1-1 0,1 1-16,-1-1 15,24 1-15,-23 23 16,23-24-16,-47 1 15,47 23 1,0-24 0,0 1-1,0-1-15,0 1 16,0 23-16,0 0 16,0-23-1,0 23 1,0-24 15,0 1-15,0-1-16,23 1 15,-23-1 1,24 1 0,-24-1-16,47 1 15,-47-1 1,23 1-16,24-1 15,1 24 1,-1 0 0,-24-23-16,24-1 15,-47 24-15,71 0 16,-24 1-16,0-1 16,23-24-1,-46 1-15,46-1 16,-23 1-1,0-1-15,0-23 16,1 47-16,-1-47 16,47 47-16,-71-47 15,1 0-15,-1 0 16,1 0 0,-1 24-16,1-24 15,-1 0-15,1 0 16,23 0-16,0 47 15,-24-47 1,1 0-16,-1 0 16,24 0-16,0 0 15,-23 0-15,47 0 16,-48 0-16,48 0 16,-48 0-16,24 0 15,24 23-15,-24-23 16,0 0-1,0 0-15,0 0 16,0-23-16,-24-1 16,1 24-1,23-23-15,-47-1 16,24 24-16,-1-23 16,1 23-16,-24-24 15,23 1 1,1-1-16,-1 1 15,1-1-15,-24 1 16,23-1-16,-23 1 16,24-1-16,-1-23 15,-23 23-15,24 1 16,-24-24-16,23-24 16,1 24-1,-24 0 1,23-47-16,-23 24 15,0 46-15,0-46 16,0-1-16,0 48 16,0-25-16,0-22 15,0 46-15,0-23 16,0 24 0,0-24-1,-23 23-15,23 1 16,-24-1-16,24-23 15,-23-23-15,-1 70 16,24-24 0,-23-23-16,-1 24 15,1-1 1,23 1 15,-47-1-31,23 24 16,1-47-16,-1 23 15,1 1-15,-1 23 16,0-24-16,-23 1 16,24-1-16,-24 1 15,23-1 1,-23 24-16,24-23 16,-1 23-16,-23 0 15,0-24-15,24 24 16,-1 0-16,-23-47 15,24 47-15,-1 0 16,-23 0-16,-23 0 16,-1 0-1,24 0-15,-24 0 16,1 0-16,-1 0 16,48 0-1,-48 0-15,48 0 16,-24 0-16,0 0 15,23 0-15,1 0 16,-1 0-16,1 0 16,-1 0-16,0 0 31,1 0-15,-1 0-1,1 24 16,-1-24 1</inkml:trace>
  <inkml:trace contextRef="#ctx0" brushRef="#br0" timeOffset="59556.02">11830 8090 0,'0'24'63,"70"23"-63,-46-24 15,23 48-15,0-48 16,0 48-16,47 23 16,-70-71-16,46 95 15,-23-71-15,0-24 16,24 72-16,-48-72 16,24 24-16,0 0 15,0 0-15,-23 0 16,-1-47-16,48 71 15,-71-24-15,47-24 16,0 24-16,-23 0 16,46 0-16,-46-23 15,23 23-15,-24-23 16,24 46 0,0-46-16,-47 23 0,94 47 15,-70-71 1,23 24-16,-24 0 15,48 0-15,-47 0 16,-1 24 0,24-48-16,0 48 15,-23-24 1,-1-47-16,1 47 16,23 0-16,0 0 15,-24-23-15,1-1 16,46 48-16,-46-24 15,23 23-15,-24-70 16,1 47-16,23-23 16,-24 46-16,25 1 15,22-24-15,-23 0 16,-23 0-16,70 24 16,-47-24-16,-24 23 15,71 1-15,-70-24 16,23 0-16,47 23 15,-71-23-15,48 1 16,-47-1-16,46 23 16,-46-23-16,23 0 15,0 0 1,0-47-16,-24 71 16,1-71-16,-24 47 15,23 0-15,48 0 16,-24 0-1,23 0-15,-46-24 16,23 1-16,0 23 16,-23-23-1,-1-1-15,1 1 16,-24 23 0,23-24-16,1 1 31,-1-1-31,24 24 15,-23-23 1,-24-1 0,47 24-16,-24-47 15,24 47-15,-23-23 16,-1-1-16,1 1 16,-1-1-16,24 24 15,-23-23 32,23-1-31,-47 1-16,0 0 15,71-1-15,-71 1 16,0-1-16,23 1 16,1-1-16,23 24 15,0-23 1,-47-1-16,23 1 15,24-1 1,-47 1-16,24-1 16,23 1-1,-47-1 1,23 1-16,1-1 16,-1-23-1,-23 24-15,0-1 16,24 24-16,-1-23 31,1-1 0,-1-23-31</inkml:trace>
  <inkml:trace contextRef="#ctx0" brushRef="#br0" timeOffset="64963.86">12018 7737 0,'23'0'16,"25"0"-1,46 47-15,-47-47 16,23 24-16,1-1 15,46 48-15,-46-71 16,70 70-16,-47-23 16,0-23-16,24 23 15,-48-23-15,-23-1 16,47 24-16,-23-47 16,0 47-16,-24 0 15,47-23-15,-24-1 16,-23 24-16,0-47 15,-23 24-15,-1 23 16,24-47 0,0 23-16,24 1 15,-24-1-15,47 1 16,24-1 0,-24 1-16,23 23 15,-23-24-15,-23-23 16,-24 24-16,0-24 15,24 24 1,-48-1-16,24 1 0,47 23 16,0 0-16,-47-24 15,0 24-15,24-47 16,46 47-16,-22 0 16,-25-23-16,1-24 15,23 47-15,0 0 16,-24-24-16,-23 1 15,24 23-15,0-47 16,23 70-16,23-22 16,-46-25-16,46 24 15,-70-23-15,24-1 16,-1 24-16,-46-23 16,70 23-16,-47-24 15,0 1-15,47 46 16,-23-46-16,23 46 15,0-23-15,-24 0 16,1-23-16,23-1 16,-23 25-16,-24-25 15,23 1 1,48 23-16,-71 0 16,0-24-16,0 24 15,24-23-15,-1 23 16,-23-24-16,0 24 15,24-23-15,-1-1 16,-23 24-16,-23-23 16,46 23-16,1-24 15,-24 1-15,0-1 16,0 25-16,24-48 16,-24 47-16,-24-24 15,24 1-15,24-1 16,-1 24-16,-46-23 15,46 23-15,1-24 16,-48 1-16,72-1 16,-25 24-16,-23-23 15,-47-1-15,71 24 16,-24 0-16,-24 24 16,118-24-16,-70-23 15,-1 23-15,1-24 16,23 24-1,-23-23-15,-24-1 16,0 24-16,0-23 16,47 23-16,-24 0 15,1-24-15,-1 1 16,25 23-16,-48-24 16,0 24-16,47-23 15,-47-1-15,23 24 16,1-47-16,-1 48 15,1-1-15,23-24 16,-23 24-16,-1 0 16,48 0-16,-48-23 15,-46-1-15,70 1 16,0 23-16,-23-24 16,23 24-16,0 0 15,-47-47-15,47 71 16,-24-48-16,71 24 15,-94-23-15,71 23 16,0 24-16,-24-48 16,-47 1-16,0 23 15,0-47-15,0 70 16,23-46-16,-23-1 16,24 24-1,0 0-15,46 24 16,-93-48-16,70 71 15,-47-94 17,47 48-32,-47-25 15,0 1-15,24 23 16,-24-24-16,47 1 16,-71 23-1,-23-24-15,71 1 16,-48-1-16,1-23 15,-1 24-15,24-24 16,0 23 0,24 24-16,-24-47 15,-24 0-15,1 0 16,23 24-16,0-1 16,0-23-1,0 24 1,0-24-1,0 23-15,-23 1 16,-1-24-16,1 0 16,-1 0-16,1 0 15,-1 0 1,1 0-16,-1 0 16,24 0-1</inkml:trace>
  <inkml:trace contextRef="#ctx0" brushRef="#br0" timeOffset="86732.42">10866 6420 0,'-47'0'93,"23"0"-77,-23 0 0,47 24-16,-24-1 15,1-23-15,-1 24 16,24-1-16,-23 1 15,-1-24 1,24 23-16,-23-23 16,23 24-16,-24-24 15,1 47-15,-1-24 32,24 24-1,-23-23-16,23 23 1,-24-23 0,24-1-16,-23 1 15,23-1 1,0 1 0,0 23-1,-24-24 1,24 1-16,0-1 15,0 1 1,0-1-16,0 1 31,0-1-31,0 1 16,0-1 0,0 24-16,0 0 15,0-23 1,0-1-1,0 1-15,0-1 16,0 1 0,0 23 15,0-23-15,0 23-1,0-24 1,24 24-1,-1-23 1,24 23 0,0 0 15,-23-24-15,-1 1-16,1-1 31,-1 1-31,1-1 15,-1-23 1,1 0 0,-24 24-16,47-24 15,-23 0-15,-1 47 16,24-47 0,-23 0-16,-1 23 15,1-23-15,-1 0 16,1 0-1,-1 24 1,1-24-16,23 0 16,-24 0-16,1 0 15,23 0-15,-24 0 16,1 0-16,23 0 16,0 0-1,-24 0-15,24 0 16,-23 0-16,23 0 15,-23 0-15,-1-24 16,1 24-16,-24-23 16,23 23-1,-23-24-15,47 1 16,-47-1 0,24 24-16,-24-23 15,23-1-15,1-23 16,-24 0-1,23 47-15,-23-23 16,24-24-16,-24 23 16,0 1-16,23-24 15,-23 0 1,0 23-16,0-23 16,24 23-16,-24 1 31,0-24-31,0 0 31,0 0-15,-24 0-1,24 23 1,-23 24-16,23-23 16,-24 23-1,24-24-15,0-23 16,-23 24-16,-1-1 15,-23-23 1,24 24-16,-1-1 16,1-23-1,-1 47-15,-46-23 16,70-1 0,0 0-16,-48 1 15,1-1 16,24-23-31,-1 47 16,24-23-16,-47-1 16,24 1 15,-1 23-15,1 0-16,23-24 15,-24 24-15,1 0 16,-24-23-16,23 23 15,1-24 1,-24 24 0,23 0-1,1 0 1,-1 0 0,1 0-16,-1 0 15,1 0-15,-1 0 16,1 0-1,-1 0-15,0 0 16,1 24 0,-24 23-1,23-47-15,1 23 16,23 1-16,-24-1 16,1-23-16,-1 47 15,1-23-15,23-1 16,-24-23-16,24 48 15,0-25 1,-47 24-16,47-23 16,0-1-16,-23 48 15,23-24 1,-24 0-16,24 0 16,0-24-1,0 1-15,0 23 16,0-24-1,0 24-15,0 0 16,0 0-16,0 1 16,0-25-16,0 1 15,0 23 1,0 0 0,47 0-16,-23-24 15,-1 24-15,1-23 16,-24-1-16,23-23 15,-23 24-15,47-1 16,-47 1-16,24-24 16,23 23-16,-24 1 15,48-1 1,-24-23 0,-23 24-1,23-24 1,0 0-1,0 0-15,23 0 16,-46 0 0,23 0-16,0 0 15,-24 0-15,1 0 16,-1 0-16,24 0 16,-23 0-16,46-24 15,-46 24-15,0 0 16,-1-23-16,24-1 15,-23 24-15,-1 0 16,1-23-16,-1-1 16,1 1-16,23-1 15,-24 1-15,1-1 16,-24 1-16,47-1 16,-47-23-1,23 24-15,-23-1 16,24-23-16,-24 24 15,0-24-15,0 23 16,0-47-16,0 24 16,0-23-1,0-1-15,0 24 16,0 0-16,0 0 16,0-23-16,0 46 15,-24-23-15,1 24 16,-1-1-16,1-47 15,-1 48 1,-23-24-16,24 23 16,-1 1-16,1-1 15,-24 1-15,23-1 16,1 1-16,-24 23 16,47-24-16,-24 24 15,0 0-15,1 0 16,-24-23-16,23 23 15,-70-24 1,47 24-16,0 0 16,0 0-16,24 0 15,-24 0-15,0 0 16,0 0-16,23 0 16,-23 0-16,-24 47 15,48-23-15,-24 23 16,0 0-16,0-47 15,0 47 1,0-24-16,23 24 16,1-23-1,-1 0-15,1 23 16,-1-24 0,24 24-16,0-23 15,0 23 1,0-24-16,0 24 15,0-23-15,0 46 16,0-46-16,0 23 16,0-24-16,0 24 15,0 0-15,0 0 16,24-23 0,-1 47-16,1-24 15,-1-24-15,1 24 16,23 0-16,-24-47 15,1 47-15,46 0 16,-46-23-16,-1-24 16,24 23-16,-23 1 15,0-24-15,-1 23 16,24-23-16,-47 24 16,47-24-1,0 0-15,0 0 16,-23 0-1,46 0 1,-46 0-16,-1 0 16,24 0-16,0 0 15,-23-47-15,23 23 16,0 1-16,-24-24 16,1 23-16,0-46 15,-24 23-15,23 23 16,-23-23-16,0 0 15,47 0-15,-47 0 16,0 0 0,0 23-1,0 1-15,0-24 16,0 0-16,0 23 16,0-23-16,0 24 15,0-24-15,0 0 16,0-24-16,0 48 15,-70-95-15,46 94 16,0 1-16,-46-95 16,46 118-16,24-47 15,-47 0 1,24 24 0,-24-24-1,23 47-15,1 0 16,-24 0-1,23 0 1,1 0 0,-1 0-1,1 0 1,-1 0 0,1 0 30,-1 0-46,1 23 16,-1-23-16,1 24 16,23-1-16,-47 1 15,47-1-15,-24 1 16,24 23 0,-47 23-16,23-23 15,24-23 1,0 0-1,-23 23-15,23-24 16,0 24-16,0-23 16,-47-1-16,47 1 15,0 23-15,0 0 16,0-24 0,0 24-16,0-23 15,0 23-15,0-24 16,0 24-1,23-23-15,-23-1 16,0 1-16,0-1 16,71 25-16,-71-1 15,71 0-15,-71-24 16,47 24-16,-24-23 16,-23-1-16,24-23 15,23 24-15,-24-1 16,24-23-16,-47 24 15,24-24-15,-1 0 16,1 0-16,-1 0 16,1 0-16,-1 0 15,1 0-15,23 0 16,-24 0-16,48 0 16,-48 0-1,1 0-15,-1 0 16,1 0-16,0 0 15,46 0 1,1-71 0,-48 48-1,24-1-15,-47-23 16,24 24 0,-1-24-16,-23 0 15,24-1 1,-24 1-1,0 24-15,0-24 16,0 23-16,0-23 16,0 0-16,0 0 15,0-23-15,0-1 16,-24 1-16,-23-1 16,47 48-16,-23-1 15,-1 0 1,1 1-16,23-1 31,-24 24 16,1 0-31,-24 0-16,0 0 15</inkml:trace>
  <inkml:trace contextRef="#ctx0" brushRef="#br0" timeOffset="109500.5">20532 13194 0,'-24'0'47,"1"0"-16,-24-24-31,47 1 15,-24 23 1,24-24-16,0 0 16,-23 1-16,-1-1 15,1 24-15,-1-23 16,0-1-16,24 1 16,-23 23-1,-1-47 1,24 23-16,-23 24 15,-24-47-15,47 24 16,-47-1-16,23 1 16,-23-24-16,24 23 15,-48-23-15,48 24 16,-24-48-16,23 71 16,1-47-1,-24 0-15,0 0 0,23 23 16,-23-23-1,23 0-15,-93-70 16,93 93 0,24 1-16,-47-24 15,24 0-15,-1 0 16,-23 0-16,24 0 16,-24 0-1,23 23-15,-23-23 16,0-24-16,24 48 15,-1-24-15,-23 0 16,24 23-16,-1-23 16,0 47-16,1-47 15,-1 24-15,-23-48 16,0 1 0,0 23-16,47 0 15,-94-24-15,71 24 16,-48 0-16,48 23 15,-1-46-15,-46 23 16,70 0-16,-47 0 16,23 0-16,-47 0 15,48 23-15,-24-46 16,0 23 0,0-1-16,-24-46 15,48 71-15,-48-24 16,71 23-16,-23-46 15,-24 46-15,23-23 16,-23 0-16,24 0 16,-1 24-16,-23-48 15,24 48-15,-48-24 16,71 23-16,-47-23 16,23 23-16,1-23 15,-48-23-15,48 23 16,-48 0-16,48 0 15,-24 0-15,0 0 16,0-24-16,0 48 16,0-24-16,47 0 15,-71-48-15,47 72 16,1-24-16,-71-24 16,47 24-16,0-23 15,23 23-15,1 23 16,-48-23-16,24 0 15,24 24 1,-1-1-16,1 1 16,-24-48-16,23 47 15,1 1-15,-24-24 16,23 0 0,0 47-16,1-47 15,-1 23-15,-23-23 16,24 24-1,-24-24 1,23 47-16,1-47 16,-48 0-1,71 23 1,-23 24 0,-48-47-16,48 24 15,-1-1-15,1 1 16,-1-1-16,1 1 15,-24-1 1,23 0-16,1 24 16,23-23-1,-24-1 1</inkml:trace>
  <inkml:trace contextRef="#ctx0" brushRef="#br0" timeOffset="111658.25">9078 13170 0,'0'-23'16,"47"-1"0,-23 0-16,46 1 15,-46-1-15,23-23 16,23 0-16,-23 0 15,0 24-15,0-24 16,1-24-16,-1 48 16,0-24-16,-24 23 15,1 1-15,-1-1 16,1-23-16,-1 0 16,24-24-16,24 24 15,-48 0-15,24 0 16,0-23-16,0 23 15,-47 0-15,71 0 16,-71 0-16,47 23 16,0-23-1,0-23-15,-47 46 0,71-23 16,-71 0 0,47 0-16,-24 0 15,48-47-15,-24 47 16,-24 0-16,24-24 15,-47 48-15,71-24 16,-24 0-16,-24 0 16,48 23-1,-47 1-15,-1-25 16,24 1-16,-23 0 16,23 0-16,0 0 15,0 0-15,0 0 16,0-23-16,23-24 15,-46 47-15,46-24 16,-46 24-16,46 0 16,1-24-1,-47 48-15,23-1 16,23-46-16,-46 70 16,23-47-16,-24 0 15,24 0-15,0-24 16,0 48-16,47-24 15,-70 23-15,-1 1 16,24-24 0,-23 23-1,0 0-15,-1-23 16,24 47-16,0-47 16,0 24-16,-23-24 15,46 23-15,-46 1 16,23-24-1,-24 47-15,1-24 16,-1 1-16,48-24 16,-71 23-16,70 1 15,-23-1-15,-23-23 16,0 47-16,23-47 16,-24 24-1,1-1-15,23 1 16,0-25-1,23-22 1,-23 23 0,0 23-16,-23-23 15,46 0-15,-46 24 16,23-48-16,0 48 16,-24-24-16,25 47 15,-48-24 1,23 1-16,1-24 15,-1 23-15,1 1 16,-24-1-16,23 1 16,1-1-16,-1 24 15,-23-24-15,47 1 16,-47-1-16,24 1 16,-24-1-16,23-23 15,1 47-15,23-23 16,0-24-16,-24 23 15,1 1-15,-1-1 16,1 1 0,-24-24-1,47 23 48,-24 24-48,24-23-15,24 23 16</inkml:trace>
  <inkml:trace contextRef="#ctx0" brushRef="#br0" timeOffset="118893.88">15757 6279 0,'-70'24'47,"-1"46"-31,24-23-16,0 24 15,0-24-15,-70 94 16,23-47-16,23-23 16,0 23-16,-46 23 15,70-46-15,-24 23 16,-23-24-16,47-23 15,24 24-15,-48-24 16,24 47-16,-24-47 16,24 0-16,24 0 15,-48 47-15,24-47 16,-23 0 0,70-23-16,-24 23 15,1-47-15,-1 23 16,24 1-1,-23-24 17,-1 23-32</inkml:trace>
  <inkml:trace contextRef="#ctx0" brushRef="#br0" timeOffset="119987.78">14205 6256 0,'0'-24'47,"47"24"-32,0 71-15,0-24 16,0 47-16,-23-71 16,-1 24-16,24 24 15,0-24-15,48 23 16,-72-23-16,48 1 15,-1 69-15,1-70 16,-24 24-16,0-24 16,23 0-16,-23 23 15,47-23-15,-70 0 16,23 0 0,47 0-16,-70 1 15,46-1-15,-23 0 16,0 0-16,-23-24 15,23 24-15,-24-23 16,1-1 0,23 1-1</inkml:trace>
  <inkml:trace contextRef="#ctx0" brushRef="#br0" timeOffset="162810.54">19685 7996 0,'24'0'63,"-1"71"-48,48-1-15,-48-23 16,71 71-16,-47-48 16,24 24-16,23 0 15,-71 0-15,48-23 16,-71-47-16,47 23 16,0 23-16,0-46 15,0 23-15,0 23 16,-23-70-16,23 47 15,-24 0-15,1-47 16,-1 24-16,24 23 16,-47-24-16,71 48 15,-48-48-15,1 1 16,23 23-16,-47-23 16,47 23-16,-24 0 15,48 0-15,-71-24 16,24 1-16,23-1 15,-24 24-15,1-23 16,23 23-16,-24-24 16,24 24-16,-23-23 15,23 23-15,-24-24 16,24 1-16,-23-1 16,-1 25-1,48-1-15,-71-24 16,70 24-16,-46-47 15,-1 47-15,25 0 16,-1-23-16,23 70 16,-23-47-16,0 0 15,0 23-15,24 1 16,-24-24-16,70 47 16,-70-47-16,71 24 15,-71-1-15,0-46 16,24 23-16,-24 0 15,0 0-15,23 0 16,-70-24-16,47 1 16,24-1-1,-48 1-15,24 23 16,0 0-16,-23-23 16,47-1-16,-48 24 15,1-47-15,-1 47 16,24 0-16,0-23 15,-23-24-15,23 70 16,-24-70-16,1 24 16,-1 23-1,1-47-15,-1 23 16,1 1-16,-24-1 16,23-23-16,1 24 15,-1-1 1,-23 1-16,47-24 15,-23 47-15,-1-47 16,1 47-16,0-47 16,23 47-16,-47-23 15,47 23-15,-24-47 16,1 47-16,-1 0 16,1 0-16,46 0 15,-46 23-15,-1-23 16,48 0-16,-71 0 15,70-23-15,-70-1 16,24 1-16,-1-1 16,1 1-1,-1 0-15,1 23 16,-1-24-16,-23 1 16,48 23-1,-48-24-15,23 1 16,1 23-1,23 0-15,-24-24 16,1 24-16,-1-23 16,1-1-16,-1 24 15,-23-23 1,47-1-16,-47 1 16,24-1-1,-1-23-15,-23 24 16,24-24-16,-24 47 15,23-23 1,1-24-16,-1 23 16,-23 1-16,47-24 15,-23 47-15,-1-47 16,-23 23 0</inkml:trace>
  <inkml:trace contextRef="#ctx0" brushRef="#br0" timeOffset="176266.05">18885 6491 0,'-47'0'31,"-23"0"-15,46 0-16,-23 0 15,0 0 1,-23 0 0,23 0-1,23 0 1,1 23-1,-1-23 1,1 24 0,-1-24-1,0 23 1,1-23 15,23 24-31,0-1 16,-24 1-1,1-1-15,-1-23 16,24 24 0,0-1 15,0 24-15,0-23-1,0 23-15,-23-23 16,23-1-16,0 1 15,0 23-15,0-24 16,0 1-16,0 23 16,0-24-16,0 1 15,0 23-15,0-24 16,0 24 0,0-23-16,0-1 15,0 1 1,0-1-16,0 24 15,0-23 1,0 23 0,0-23-1,0 23 1,0-24 0,0 1-1,0-1-15,23 1 16,1 23-1,-24-24 1,23-23 0,-23 24-16,47 23 15,-47-24 1,48-23 0,-25 47-16,24-23 31,0-1-16,-23-23-15,-1 24 16,1-24-16,23 23 16,0-23-1,0 0-15,0 0 16,-24 0 0,24 0-16,0 0 15,0 0-15,24 0 16,-47 0-16,-1 0 15,24 0-15,-23 0 32,-1 0-32,48 0 31,-1-23-15,-23-1-1,-23 24-15,46-23 16,-70-1-1,24 24-15,-24-23 16,47-1 0,-47 1-16,23-1 15,-23 1-15,24-1 16,-1 24-16,-23-23 16,0-24-16,24 23 15,-24-23-15,0-23 16,0 46-16,23-23 15,-23 23-15,0 1 16,0-24-16,0 0 16,0 23-1,0 1-15,0-1 16,0 1-16,0-24 16,0 23-1,0 1-15,-47-24 16,47 23-16,-23 1 15,-1-24-15,1 23 16,-1 1-16,-23-24 16,24 23-1,-24 0 1,23 1 0,-23 23-1,47-24-15,-23 1 16,-48-1-16,71 1 15,-47 23-15,0-24 16,0 24-16,24 0 16,-1-23-16,0 23 15,1 0-15,-1 0 16,1 0-16,-1 0 16,1 0-16,-1 0 15,1 0-15,-1 0 16,-23 0-1,0 0 17,24 0-32,-1 0 15,-23 47 1,24-47 15,23 70-31,-24-70 16,1 47-16,-1 1 31,1-48-31,-1 23 16,24 24-16,-23-23 15,23-1 1,-24 1-16,1-1 16,23 1-16,0-1 15,-24 24 1,0-23-16,24 23 15,0 0 1,0 23-16,0-23 16,0-23-16,0 23 15,0-24-15,0 48 16,0-47 0,0 23-16,0 0 15,0-24-15,0 1 16,0-1-16,48 24 15,-25-23-15,-23-1 16,47 1-16,-23 23 16,-1-24-16,1 1 15,-1-1-15,48 24 16,-24-23 0,-24-24-1,1 0-15,46 23 16,-46-23-16,-1 0 15,1 0-15,23 0 16,0 0-16,0 0 16,-23 0-16,46 0 15,-46 0-15,23 0 16,-24 0-16,24 0 16,0 0-1,0 0-15,-23-47 16,-1 47-16,24-23 15,-23-24-15,23 0 16,-24 23-16,1 1 16,-1-24-16,24 0 15,-47 0-15,0 23 16,0-23 0,0 24-16,0-1 15,0 1-15,0-48 16,0 0-1,0 48-15,0-1 16,0-23-16,0 24 16,0-24-16,0 23 15,-47-46-15,24 46 16,23 1 0,-71-48-16,48 24 15,-1 24-15,1-1 16,-1 1-16,-23-24 15,24-1 1,-1 25 0,1 23-16,-1 0 62,1 0-46,-1 0-16,-46 0 15</inkml:trace>
  <inkml:trace contextRef="#ctx0" brushRef="#br0" timeOffset="-186213.14">22178 7972 0,'23'24'47,"-46"70"-32,23-23-15,-47-1 16,-24 48-16,1-48 15,46 1 1,-23 23-16,0-47 16,-23 47-16,-1-23 15,24-1-15,0 24 16,-24-47-16,48 0 16,-1-23-16,1-1 15,-24 48-15,0-48 16,23 24-16,-23 0 15,0 1 1,24-25 0,-1 1-16,-46 46 15,23-23-15,0 0 16,0 0-16,23 24 16,-70-24-16,94-24 15,-47 24-15,23-23 16,1 23-16,-48 0 15,48-24-15,-24 1 16,0 23-16,0 0 16,0 0-16,0-23 15,-24 46-15,24-46 16,0 46 0,-47 1-16,47 23 15,-24-47-15,24 0 16,0 0-16,0 0 15,0 47-15,-23-70 16,46-1-16,-23 24 16,0-23-16,24 46 15,-1-70-15,0 24 16,-23 46-16,24-70 16,-1 47-16,-23-47 15,24 47-15,-1-23 16,-23 23-16,24-24 15,-24 25 1,23-1 0,-23-24-16,47 1 15,-47 23-15,0-24 16,47 24 0,-94 0-16,94 0 15,-47-23-15,-24 23 16,24 0-16,0 0 15,-23 0-15,-1 23 16,24-46 0,0 23-16,0 0 15,-23 24-15,-24-1 16,46-46-16,25-1 16,-24 48-16,0-48 15,47 1-15,-24-1 16,1 1-16,23-1 15,-24 1 1,1 23-16,-24-24 16,23 1-1,24-1-15,-47 1 16,47 23-16,-47-23 16,47-1-16,-23 1 15,-1 23-15,1-24 16,-1 48-1,1-48 1,23 1-16,0 23 16,-24-24-16,1 24 15,-1-23 1,24-1-16,-23 1 16,23 23-1,-48 0 1,48-24-1,0 25 1,-23-48-16,23 23 16,-47 24-1,47-23 1,0-1 0,0 1-16,-24-1 15</inkml:trace>
  <inkml:trace contextRef="#ctx0" brushRef="#br0" timeOffset="-183853.58">23236 8161 0,'0'70'62,"0"-23"-62,0 47 16,0-23-16,24-1 16,-1-23-16,-23 24 15,24-48-15,-24 25 16,23-25-16,-23 1 16,0 23-16,24-24 15,-24 1-15,47 23 16,-47 0-16,23-24 15,-23 118 1,71-23-16,-47-24 16,-1 24-16,1-1 15,23 24-15,-47-70 16,23 23-16,1 0 16,23 0-16,-24-23 15,-23-48-15,0 71 16,24-47-16,-24 24 15,0 23-15,47 23 16,-24-22-16,1-25 16,-1 24-16,1-47 15,-24 0-15,23 24 16,-23-1 0,24 1-16,-24-1 15,47 25-15,-24-48 16,1 47-16,-24-24 15,47 1-15,-24-24 16,-23-24-16,24 24 16,-24 0-16,47 47 15,-23-23-15,-1 0 16,24-1-16,-47 1 16,47-1-16,-23 1 15,-1-48-15,1 48 16,-24-48-16,47 71 15,-24-46-15,1 22 16,23 1-16,-47-24 16,23-24-16,1 48 15,-24-24-15,47 23 16,-24-46-16,-23-1 16,24 24-16,-1 0 15,1 0 1,-1-23-1,-23 0-15,48-1 32,-48 1 15,0-1 15</inkml:trace>
  <inkml:trace contextRef="#ctx0" brushRef="#br0" timeOffset="-155699.31">23354 6491 0,'0'-24'47,"-24"24"-31,1 0-1,-1-23-15,1 23 16,-24 0-1,23 0 1,1 0 0,-1 0-1,1 0 1,-1 0 15,1 0-31,-1 0 16,1 0-1,-1 0-15,1 0 16,-1 0 0,-23 0-1,24 0 1,-25 0 0,25 0-1,-1 0-15,1 0 16,-1 0-16,-23 0 15,24 0 1,-24 0-16,23 0 31,1 0 1,-1 0-17,1 0 32,-24 47-31,23-47-1,1 23-15,-1 1 16,24-1 0,-23 1-1,-1-1 1,24 24-16,-23-47 15,23 24-15,0-1 16,0 1 0,0-1-1,0 1-15,0 0 16,0-1-16,0 24 16,0-23-1,0-1-15,0 24 16,0-23-16,0 46 15,0-46 1,0-1-16,0 1 0,0-1 16,0 1-1,0-1-15,0 1 16,0-1 0,0 1-16,0 23 15,0-24 1,0 1-16,23 23 15,-23-23 1,24-1-16,-1 24 16,1-47-16,-24 47 15,23-23-15,-23-1 16,24-23-16,-1 24 16,24-1-1,-23 1 1,-1-24-1,1 0-15,23 47 16,0-47-16,-24 0 16,1 23-16,23 1 15,-24-24 1,1 0-16,23 23 16,0-23-16,0 0 15,-23 0-15,46 0 16,-46 0-16,46 0 15,-23 0 1,-23 0-16,46 0 16,-23 0-1,0 0-15,0-47 16,1 24 0,-25-1-16,1 1 15,23-1 1,-47-23-1,23 0-15,24 24 16,-47-1-16,0 1 16,0-24-16,0 23 15,0 0 1,0-46-16,0 23 16,0 23-16,0-46 15,0 46-15,0-46 16,0 46-16,0-23 15,0 0-15,0 24 16,0-1-16,0 1 16,-23-1-16,23 1 15,-24-48 1,-23 24 0,24 0-16,23 23 15,-24-23-15,1 24 16,-1-1-16,0 24 15,-23-47-15,47 24 16,-23-1-16,-24 1 16,23-1-16,1-23 15,-1 47-15,-46-23 16,46 23 0,-23 0-16,24-24 15,-1 24-15,-23 0 16,0 0-16,24 0 15,-71-47-15,70 47 16,-23 0 0,23 0-16,-23 0 15,24 0-15,-71 47 16,47-23-16,23-1 16,-23 1-16,-47 23 15,94-24-15,-47 1 16,24-24-16,-24 47 15,23 0 1,-23 0 0,23 0-16,1-24 15,23 24-15,0-23 16,-47 23-16,23 24 16,24-48-16,0 48 15,0-48-15,0 1 16,0 46-16,0 1 15,0-1 1,0-23 0,0 0-16,0 0 15,0 1 1,24-1 0,-1-24-16,24 48 0,-23-24 15,0-24 1,46 48-16,-46-48 15,-1 1-15,1-1 16,23-23-16,-47 24 16,47-1-16,0 1 15,-24-24-15,24 23 16,47 24-16,-47-47 16,24 0-16,0 0 15,23 24-15,-24-24 16,-46 0-1,23 0-15,23 0 16,-23 0-16,24 0 16,-24 0-1,0-24-15,23-23 16,-46 24-16,23-24 16,0 23-16,-47 1 15,71-48-15,-71 48 16,23-24-16,-23 23 15,0 1-15,0-24 16,0 23-16,0-46 16,0 46-16,0-23 15,0 23 1,0-46-16,0-1 16,0 24-16,-47-47 15,47 47-15,-23 24 16,-1-24-16,1-24 15,-1 48-15,1-1 16,-25-23-16,48 23 16,-47-23-16,0 24 15,47-1-15,-23 1 16,-24-24-16,23 23 16,-46-23-16,46 47 15,1-23-15,-1 23 16,-23 0-1,24 0-15,-24 0 16,-24 0 0,24 0-16,0 0 15,0 47-15,-24 0 16,24 0-16,24 0 16,-48 0-16,24 47 15,24-47-15,-1-23 16,-23 46-16,24 1 15,23-24 1,-24 0-16,24 23 0,0-46 16,-47 46-1,47-46-15,0 23 16,0 0-16,0 24 16,0-48-16,0 24 15,0 0-15,0 0 16,24 24-16,-1-24 15,1 23 1,-1-46-16,24 23 16,-23-24-16,-1 1 15,24-1-15,24 1 16,-24-24-16,23 0 16,1 47-16,23-47 15,-23 0-15,23 0 16,0 0-16,23-24 15,-70 1-15,0-48 16,24 48-16,-47-24 16,-1-24-16,1 48 15,-24-24-15,47 0 16,-24 0-16,-23 23 16,0-46-16,0 23 15,0 0 1,0-1-16,0-69 15,-23 93-15,-1-23 16,-23-47-16,24 47 16,-1-23-16,0-1 15,-70-23-15,0 23 16,-47-23-16,71 24 16,-1 23-16,-23 23 15,71-23-15,-48 47 16,47 0-16,-23 0 15,24 0-15,-24 0 16,23 0-16,-46 0 16,-1 24-16,1-1 15,-24 71-15,94-47 16,-71 71-16,48-24 16,-48 47-16,71-94 15,0 47-15,0 0 16,0-47-16,0 24 15,0 0-15,23-1 16,1 1-16,23 23 16,0-71-1,0 48-15,0-24 16,0-47 0,47 23-16,-47-23 15,47 0-15,-23 0 16,-24 0-16,0 0 15,24 0-15,-24 0 16,47-23-16,0-48 16,-47 24-1,23 0-15,-46 0 16,23 24-16,-47-24 16,0 0-16,0-24 15,0 24-15,0-24 16,0 1-16,0 46 15,0-46-15,0 23 16,0 0-16,-71-24 16,71 48-1,-23-1-15,-1 24 78,1 0-46</inkml:trace>
  <inkml:trace contextRef="#ctx0" brushRef="#br0" timeOffset="-144396.7">27187 6655 0,'0'-23'15,"-23"-1"1,-1 1 31,1-24-47,-1 47 15,24-24 1</inkml:trace>
  <inkml:trace contextRef="#ctx0" brushRef="#br0" timeOffset="-143494.95">27893 6067 0,'-71'0'31,"-23"47"-15,-23 48-16,-1 46 15,48-24-15,-95 1 16,24-1-16,0 1 15,23-24-15,24 0 16,24 0-16,22-23 16,1-48-16,0 24 15,24-23-15,-24-1 16,0 48-16,23-24 16,-23-23-16,47-1 15,-23 24-15,-24-23 16,47-1-16,-24 1 15,1-1-15,-1 1 16,24-1 0,-23 24-16,-1-47 15,24 24-15,-23-1 16,-1 1-16,1-1 16,23 1-1,-24-24 126</inkml:trace>
  <inkml:trace contextRef="#ctx0" brushRef="#br0" timeOffset="-142517.83">25917 6232 0,'71'24'109,"-48"-1"-109,25 24 16,-25 24-16,48-1 15,-24 1-15,-24-24 16,24 23-16,47 1 15,-23 23-15,23 0 16,0 0-16,0 24 16,-47-71-16,47 47 15,-47-47-15,-23 0 16,46 24-16,-46-24 16,23 0-16,-24-24 15,24 24-15,0 0 16,-23-23-16,-1-1 15,1 1-15,-1-24 16,-23 23-16,48 24 16,22 24-1,-23-48 1,0 24-16,-23-47 16,-1 24-16,24 23 15,-23-24 1,-1 1-16</inkml:trace>
  <inkml:trace contextRef="#ctx0" brushRef="#br0" timeOffset="-138165.211">21919 13029 0,'0'23'47,"71"-23"-31,-48-23-16,24-24 15,0 0 1,47-47-16,-70 23 16,23 24-16,-23 24 15,46-48-15,-46 24 16,-1 47-16,24-47 16,-47 24-16,0-1 15,24 0-15,-1 1 16,1-1-16,-1-23 15,1 24-15,23-24 16,0 23 0,-24-46-16,1 70 15,-24-24-15,47 1 16,-24-1-16,-23 1 16,47-1-16,-23-23 15,23 0 1,0 24-16,-47-1 15,47 1-15,-23-1 16,-1-23-16,24 0 16,0 23-16,-23-23 15,-1 0-15,48 0 16,-48 24-16,24-48 16,-23 24-16,-1 24 15,24-24-15,-23 0 16,47-24-1,-48 48-15,48-24 16,-48-1-16,24 1 16,-23 24-1,-1-1-15,1 1 16,-1-1-16,24-23 16,-23 24-16,-1-24 15,48 0-15,-48 0 16,71-24-16,-23-23 15,0 47 1,23-71-16,23 1 16,-70-1-16,71 48 15,-71-24-15,0 47 16,23-24-16,1 48 16,-47-25-16,-1 25 15,24-1-15,-23 1 16,-24-1-16,23 1 15,1-1 1,-1 1-16,-23-1 16,24 24-16,-1-23 15,-23-1 1,24 24-16,-1-23 16,24-1-16,-47 1 15,24-1-15,-24 1 16,47-1-16,-24 1 15,1-1-15,-1 1 16,-23-1-16,24 24 16,-24-23-16,47-48 15,-24 71-15,-23-23 16,24-25-16,0 48 16,-1-47-16,1 24 15,-1-1 1,-23 1-16,47-1 15,-23-23 1,23 0-16,0 0 16,-24 0-16,1 47 15,-1-47-15,1 24 16,-24-1-16,23-23 16,1 24-16,-24-1 15,47-23-15,-47 24 16,47-25-16,-47 25 15,23-24-15,1 47 16,-1-47 0,1 23-16,-24-23 15,23 24 1,-23-1-16,24 24 16,-24-23-16,24 23 15,-1-24-15,-23 1 31,24-1-31,-1 1 16,-23-1-16,24 1 16,-1 23-1,-23-24 32,0 1-16,24-24 1,-24 23-1</inkml:trace>
  <inkml:trace contextRef="#ctx0" brushRef="#br0" timeOffset="-122989.42">10136 4703 0,'24'0'78,"0"24"-62,-1 46-16,1-23 16,23 1-16,0-1 15,-24 0-15,1-24 16,-1 1-16,1-1 62,-1-70 79,1 0-141,23 0 16,-24 24-16,24-48 15,0 0-15,0 24 16,24-47-16,-48 71 15,1-24-15,0 23 16,-1 24-16,1-47 16</inkml:trace>
  <inkml:trace contextRef="#ctx0" brushRef="#br0" timeOffset="-121741.43">18321 4750 0,'0'24'16,"0"-1"-1,0 24-15,0 1 16,0-1-16,23-24 16,1 1-16,-24-1 15,23 1-15,-23-1 32,48-23 108,46 0-124,23-70-1,48 23-15,-48-24 16,72-23-16,22 23 16,1-46-16,-24 23 15,-94 47-15,-70 23 16,-1 1-16</inkml:trace>
  <inkml:trace contextRef="#ctx0" brushRef="#br0" timeOffset="-120676.39">22131 4656 0,'23'118'47,"48"-24"-31,-24-23-16,-23-1 15,23 1-15,-47-48 16,47 24-16,-47-23 16,23-24 93,1 0-93,23-24-16,23 24 15,1-70-15,-1 23 16,71-47-16,48-48 16,-48 48-16,0 24 15,47-24-15,-94 47 16,-47 0-16,-23 23 15,-1 24-15</inkml:trace>
  <inkml:trace contextRef="#ctx0" brushRef="#br0" timeOffset="-119918.77">27681 3645 0,'-23'71'63,"-24"46"-63,-47 48 15,0-71-15,70-24 16,-117 72-16,70-25 16,-23-46-16,24 23 15,-1-24-15,1 1 16,46-48 31</inkml:trace>
  <inkml:trace contextRef="#ctx0" brushRef="#br0" timeOffset="-119358.27">26929 3692 0,'47'0'47,"23"71"-47,-23-24 15,24 94-15,46 0 16,-46-24-16,23 1 16,-23-47-16,-48-1 15,1-46-15,-1-1 16,-23 1-16,24-1 16,-24 1-1,23-24 16,1 47-31,-1-47 47</inkml:trace>
  <inkml:trace contextRef="#ctx0" brushRef="#br0" timeOffset="-118414.54">15122 4045 0,'0'23'78,"-94"95"-78,-70 0 15,46-1-15,24 1 16,-141 211 0,141-282-16,-24 47 15,118-70-15,-47 23 16</inkml:trace>
  <inkml:trace contextRef="#ctx0" brushRef="#br0" timeOffset="-117803.58">14182 4139 0,'70'47'47,"24"94"-47,0-47 15,-47 0-15,95 47 16,-72-47-16,24 24 16,-23 0-1,23-48-15,-47-23 16,23 47-16,-46-70 15,-1-1-15,-23 1 16</inkml:trace>
  <inkml:trace contextRef="#ctx0" brushRef="#br0" timeOffset="-82549.16">11642 8325 0,'0'24'31,"-24"-1"-15,24 1-16,-23 23 16,-1 0-16,1 0 15,-24 23-15,23 25 16,-70 22-16,47-23 15,-24 47-15,-23-47 16,94-70-16,-47 23 16,24 0-16,-1 0 31</inkml:trace>
  <inkml:trace contextRef="#ctx0" brushRef="#br0" timeOffset="-81980.02">11171 8466 0,'24'0'0,"70"71"47,-71 23-47,95 24 15,-24-1-15,-47-70 16,47 47-16,-47-47 16,-47-23-16,24-24 15,-24 23-15</inkml:trace>
  <inkml:trace contextRef="#ctx0" brushRef="#br0" timeOffset="-64925.67">14699 8255 0,'0'23'141,"0"1"-126,0-1-15,0 1 16,0 23-16,0 0 15,-47 0 1,47 0 0,0-24-1,-23 48 1,23-24 0,-24-23-1,24 46 1,-47-46-16,47 23 15,0 23 1,0-46-16,-24-24 16,24 47-16,0-24 15,-47 24 1,47-23-16,0 23 16,-23-24-1,23 48 1,0-48-1,-47 1-15,47-1 16,0 1-16,0 23 16,-24 0-1,1 24 1,23-24-16,-24 23 16,1-23-16,23 0 15,-24 24-15,24-48 16,0 1-16,-23 23 15,-1 0-15,1 0 16,23-23-16,0 46 16,-47 48-16,23-48 15,1-23-15,23 0 16,0 24-16,-24-48 16,-23 48-16,47-1 15,0-46-15,-23 23 16,-48 47-16,71-47 15,-24 24-15,-23 23 16,24-47-16,-24 47 16,0-47-16,23 23 15,1 1-15,-1 0 16,1-24-16,-1-24 16,1 48-16,-1-24 15,24 0-15,-23-24 16,23 24-16,-24 94 15,-46-70 1,46-47-16,24 46 16,0-23-16,-47 24 15,24-1 1,23-23-16,-24-23 16,1 23-16,23 0 15,-24 0-15,0-24 16,24 24-16,-23 0 15,23 1-15,0-25 16,-24 1-16,24 23 16,-23-24-16,23 1 15,0 23-15,-24 23 16,24-23 0,-23 0-16,-1-47 15,24 24-15,0 23 16,-23-24-16,23 1 15,0-1 1,0 24 15</inkml:trace>
  <inkml:trace contextRef="#ctx0" brushRef="#br0" timeOffset="-62910.15">12982 12582 0,'24'24'109,"-24"23"-109,23-24 16,1 1-16,-24-1 15,23 48-15,-23-24 16,47-24-1,-47 1-15,24-1 32,-24 1-17,23-1-15,-23 1 78,0-1-62,24-23 0,-1 0 265,1 0-265,-1 0-16,24-23 15,-23-1-15,0 1 16,-1 23-16,1-47 15,-1 47-15,1-24 16,-1 24 31</inkml:trace>
  <inkml:trace contextRef="#ctx0" brushRef="#br0" timeOffset="-58885.98">18768 8419 0,'-24'24'78,"-46"46"-63,46-46 1,-23-1-16,24-23 16,-1 24-16,24-1 15,-23-23 48,23 24-48,-24-24-15,24 23 16,-23 1 47,-1 0-48</inkml:trace>
  <inkml:trace contextRef="#ctx0" brushRef="#br0" timeOffset="-58309.851">18556 8396 0,'71'23'78,"-1"24"-78,-23 47 16,0-47-16,-23-23 15,23-24-15,-24 23 16,-23 1-16,47 0 15,-23-1-15</inkml:trace>
  <inkml:trace contextRef="#ctx0" brushRef="#br0" timeOffset="-55709.04">22695 8466 0,'-47'94'47,"-23"-23"-47,23 0 16,-24-1-16,48 1 15,-24-24-15,23-24 16,-23 24-16,24-23 15,23-1 1,0 1-16</inkml:trace>
  <inkml:trace contextRef="#ctx0" brushRef="#br0" timeOffset="-55165.41">22319 8631 0,'71'0'62,"-24"71"-46,-24-24-16,1-24 16,23 24-16,-24-47 15,1 24 48</inkml:trace>
  <inkml:trace contextRef="#ctx0" brushRef="#br0" timeOffset="-45575.05">26717 8349 0,'0'23'62,"0"24"-46,-47 0-16,23-23 16,1-24-1,-1 47-15,1 0 16,23-24 46,-24-23-62,24 24 16,0-1 46,0 1-30,-23-24-1</inkml:trace>
  <inkml:trace contextRef="#ctx0" brushRef="#br0" timeOffset="-44789.87">26458 8443 0,'47'0'93,"-47"23"-77,47-23-16,-23 47 16,-1-47-1,1 24 1,-1-1-16,25 1 15,-48-1-15,23-23 32,-23 24-17,24-24 1,-24 23 0</inkml:trace>
  <inkml:trace contextRef="#ctx0" brushRef="#br0" timeOffset="-31798.61">12512 13429 0,'0'-24'79,"-24"24"-33,1 0-46,-1 0 16,1 0 0,-1 0-16,1 0 0,-1 0 31,1 0-15,-1 0-16,1 24 15,-1-24 1,24 23-1,0 24 1,-23-47 0,23 24-16,-24-1 15,24 1 17,-23-1-17,23 1 16,0-1-31,0 1 16,0-1 0,0 1-16,0-1 31,0 1-15,0 0-1,0-1 16,0 1-15,0-1 15,0 1-15,23-1-16,1 1 16,-1-1-16,-23 1 15,24-24-15,-1 47 16,1-47 15,-1 0-15,1 0-16,-1 0 15,1 0 1,-24 23-16,23-23 16,1 0-16,-1 0 15,1 0-15,-1 0 16,1 0-1,-1 0 1,1 0 0,-1 0-1,1 0 1,23 0 15,-23 0-15,-1-23 15,-23-1 0,24 1-15,-24-1 0,0 1-1,0-1 1,0 1-1,0-24 1,0 23 15,0 1-31,-47-48 47,23 71-31,24-47 31,-24 23 0,1-23-32,-1 24 16,24-1 1,-23 1-17,23-1 1,-24 1 15,1-24 16</inkml:trace>
  <inkml:trace contextRef="#ctx0" brushRef="#br1" timeOffset="-2581.12">11783 7737 0,'47'47'31,"-24"-47"-15,1 24-16,-1-24 15,24 70-15,24-46 16,-24 23-16,-23-47 15,70 47-15,-71-24 16,1 1-16,70 23 16,-47-23-16,23 23 15,-23 0 1,0-24-16,24 1 16,-24 23-1,-24-47-15,1 23 16,23 1-1,0-1-15,0 1 16,-23-24 0,-1 0-16,1 0 15,-1 0 1,1 0-16,-1 0 16,1 23-16,46 24 15,-46-47-15,46 24 16,24-1-16,24 48 15,-71-71-15,94 70 16,-23-22-16,23-25 16,94 48-16,-23-48 15,-48 1-15,72 23 16,-25-24-16,-23 1 16,1-1-16,-25-23 15,1 47-15,-1-23 16,-70-1-1,24 1-15,-24-24 16,71 47-16,-24 0 16,0-24-16,-23 48 15,46-48-15,1 48 16,-71-47-16,0-1 16,-23 24-16,23-23 15,47 23-15,0 0 16,-118-47-16,24 0 15,95 23-15,-72-23 16,48 0-16,-1 24 16,48 23-16,-71-47 15,0 23-15,24 24 16,-24 0-16,0-23 16,23-1-16,24 48 15,48 23-15,-48-23 16,0-24-16,0 0 15,47 70-15,-47-70 16,259 118 0,-259-118-16,71 24 15,23-1-15,-70 24 16,46-47-16,-46 47 16,23 0-1,-23-70-15,-48 46 16,-23-23-16,118-23 15,-47 47-15,-71-71 16,70 117-16,-23-117 16,-23 24-16,23 23 15,-23-24-15,23 1 16,0 46-16,-23-46 16,-24-1-16,0 1 15,-24-1-15,24 24 16,71-23-16,-47-1 15,117 24 1,-118-23-16,-46-24 16,23 47-16,-47-23 15,24-1-15,23 1 16,-24-1-16,118 24 16,-70-23-16,-71 23 15,24-47-15,70 23 16,-47 48-16,-24-48 15,-23 1-15,24-24 16,-1 47-16,-70-24 16,71-23-1,-24 24-15,71 46 16,-24-46-16,23 23 16,-23 0-16,47 0 15,-70 0-15,0-47 16,-24 0-16,70 24 15,-46 23-15,-1-47 16,-23 23-16,24 1 16,47 23-16,-24 0 15,-47-47-15,23 47 16,1-24-16,-1 1 16,1 23-16,46 0 15,-22-24-15,22 24 16,24 0-16,-70 1 15,23-1-15,-47-47 16,23 47 0,-46-47-1,23 23 1,0 1 0,0-1-16,0 1 15,0-24-15,-23 23 16,-1-23-16</inkml:trace>
  <inkml:trace contextRef="#ctx0" brushRef="#br1" timeOffset="3403.22">15734 7996 0,'23'0'62,"1"0"-46,23 0-16,24 0 16,23 0-16,23 0 15,24 47-15,-47-23 16,47 46-16,-70-23 16,70 0-16,-23 24 15,-24-71-15,23 70 16,-46-46-16,-48-1 15,48 1-15,-47-1 16,-1-23-16,1 0 16,23 24-1,23 23-15,-46-47 16,46 23-16,1 24 16,-1-23-16,24 23 15,-47-23-15,-47-1 16,0 1-16,24 23 15,0-47-15,-1 0 16,24 23-16,-23-23 16,46 47-1,-46-23 1,23-24 0,-47 23-16,23-23 15,24 0-15,-47 24 16,24-1-16,23-23 15,0 47-15,0-23 16,0-1-16,23 1 16,1-1-16,-71 1 15,47-24-15,-23 0 16,-1 23-16,1-23 16,23 24-16,-24-1 15,24 1-15,-23-24 16,-1 0-1,1 23-15,-24 1 16,23-24 234,24 23-234,0-23-16,24 24 15,-24-24-15,24 24 16,-1-1-16,95 24 16,-48 0-16,1 0 15,-1 0-15,25 0 16,22 0-16,-46 24 15,-1-1-15,-23-46 16,1 23 0,22 23-16,-46-70 0,23 71 15,-24-47-15,24 23 16,-23 0 0,0-24-16,-1 24 0,-23 0 15,47 0 1,47 24-16,47 23 15,1 23-15,46-46 16,-47 0-16,-70 46 16,93-23-16,-164-70 15,47 70-15,24-47 16,-24 23-16,47 1 16,-23-24-16,-24-23 15,70 70-15,25-24 16,-25 1-16,71 23 15,-117-71-15,47 24 16,-71-23-16,23 23 16,-46 0-16,-1-47 15,1 23-15,23 1 16,-47 0-16,94 23 16,-47-24-16,94 48 15,-23-24-15,-71 0 16,71 0-16,-48 23 15,24-23-15,0 24 16,-70-48-16,70 48 16,24-24-16,-1 24 15,-70-48 1,24 1-16,-24-1 16,47 48-16,-23-48 15,-1 48-15,48-24 16,-94-47-16,70 47 15,-71-24-15,48 24 16,-24 0-16,-47-47 16,24 24-16,-1-1 15,48 24-15,-48-23 16,48 0-16,-71 23 16,23-24-16,1-23 15,-47 0-15,-1 0 16,-23 24-1,24-24 1,23 0-16,0 23 16,-24 1-16,48-1 15,-1 1-15,-23-1 16,-23-23-16</inkml:trace>
  <inkml:trace contextRef="#ctx0" brushRef="#br1" timeOffset="7090.08">19709 8090 0,'47'0'47,"0"0"-31,0 0-16,94 71 16,70-24-16,-22 47 15,22 23-15,24-46 16,-117 46-16,47 1 15,-1-24-15,24 47 16,-23-47-16,70 24 16,-70-71-16,23 47 15,0 24-15,-23-24 16,70 23-16,-94-46 16,0 23-16,24-24 15,-1 1-15,72 47 16,-1-24-16,-47-24 15,-23 1-15,-24 23 16,-24-47-16,24 70 16,24-22-16,-24-25 15,-94-23-15,47 0 16,0 0-16,24 47 16,-48-70-1,72 70-15,-1-24 16,-71-23-16,95 24 15,-118-47-15,71-1 16,-71 24-16,0-23 16,0-1-16,70 48 15,-46-48-15,-24 24 16,47 0-16,-24-47 16,72 71-16,-72-48 15,24 1-15,-23 23 16,-1-24-16,-23-23 15,24 47-15,-48-47 16,48 48-16,0-1 16,-1-24-16,24 24 15,0 0-15,-70-47 16,23 24-16,0-1 16,23 1-16,1 23 15,-24 0 1,0-24-16,0 1 15,24 23-15,-24-24 16,23 24-16,-46-23 16,23-1-1,0 24-15,0 1 32,-24-25-17,1 24 1,70 24-16,-71-48 15,48 48-15,-24-24 16,-23-24-16,-24 1 16,23-1-16,24 24 15,-23 0 1,23 0 0,23 24-16,-23-24 15,0 24-15,24 23 16,-24-24-16,0-23 15,-24-47 1,-23 24-16</inkml:trace>
  <inkml:trace contextRef="#ctx0" brushRef="#br1" timeOffset="9002.08">23471 7949 0,'48'0'15,"-1"0"-15,0 0 16,-47 23-16,23-23 16,24 0-1,0 24-15,-23-1 16,-1 1 0,95 0-16,-95 23 15,118 70-15,24-46 16,-71-1-16,141 71 15,-117-47-15,23 24 16,0-24-16,-23 0 16,-95-70-16,48 23 15,-24 23-15,0 1 16,47 23-16,0 0 16,-23 24-16,23-71 15,23 70-15,-23-23 16,-47-47-16,24 24 15,-1-1-15,1 1 16,0 0-16,-24-24 16,23 70-16,24-46 15,47 93-15,-23-46 16,0-24-16,-1 24 16,1-1-16,-48-23 15,48 24-15,-95-118 16,1 47-16,46 47 15,-70 0-15,118 24 16,-24 23-16,0-71 16,-70 1-16,46 46 15,-23-69 1,-23 46-16,23-71 16,0 48-16,-24-48 15,1 1-15,23 23 16,0 23-16,-23-70 15,23 71-15,47 46 16,-24-46-16,1 23 16,-24-47-16,0 71 15,0-71 1,-24-24-16,24 24 16,-23-23 15,-24-1-16</inkml:trace>
  <inkml:trace contextRef="#ctx0" brushRef="#br1" timeOffset="30776.32">19991 2563 0,'94'0'109,"-71"0"-93,-23-23-16,24 23 62,23 23-62,-47 1 16,23 23-16,24 0 15,-47-24 1,0 24 0,0-23-1,-23-1-15,23 1 16,0-1-16,-47 1 15,47-1-15,-24 1 16,-23-1 0,24-23-1,-1 0-15,1 0 16,-1 0 0,1 24-1,46-24 110,24 0-125,-23 0 16,-1 0-16,1 0 15,-1 0 1,1 24 15,-1-1-15,1-23-16,-24 24 16,23-1 15,-23 1-16,0-1-15,0 1 16,0 23 0,0-24 62,0 24-47,0-23-15,-23-24-16,-1 0 15,1 23-15,-1-23 16,-23 24-16,24-24 16,-1 0-16,-23 0 15,0 0-15,0 23 16,24-23-16,-1 0 15,1 0-15,-1 0 16,1 0 0</inkml:trace>
  <inkml:trace contextRef="#ctx0" brushRef="#br1" timeOffset="33090.03">21002 2234 0,'0'70'78,"0"1"-78,0-24 16,0 24-16,-23-1 16,-25 48-16,48-71 15,-47 47-15,0-24 16,-23 48-16,46-47 16,-23 70-16,47-47 15,-70 47-15,70-71 16,-47 1-16,47 0 15,0-24-15,-47 23 16,23-23 0,24-23-16,-23 23 15,23-24 1,0 24-16,-24-23 16</inkml:trace>
  <inkml:trace contextRef="#ctx0" brushRef="#br1" timeOffset="33777.43">21614 2587 0,'0'94'47,"23"0"-31,-23 0-16,24-71 15,-24 48-15,23 23 16,-23-70-16,0 46 16,0 1-16,0-24 15,24 23-15,-24-23 16</inkml:trace>
  <inkml:trace contextRef="#ctx0" brushRef="#br1" timeOffset="42384.719">29704 13335 0,'0'47'125,"0"-24"-109,23 24-16,-23 0 15,0-23 1,0 23-1,0-24-15,0 24 16,0-23 0,0 23-1,0-24-15,47 1 16,-47 0 0,0-1-1,0 1 16,0-1-31,0 1 32,0-1-1,0 1-15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09:36:27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6891 14746 0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3-04T12:30:10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11218 8843 0,'-141'0'31,"118"0"-31,-24 0 16,-24 0-16,48 23 15,-24 24-15,-24 0 16,71-23-16,-71 23 16,71 23-16,0-46 15,0 23 1,0-24-16,24 1 16,-24 23-16,23 24 15,1-1-15,23-23 16,0 71-16,24-71 15,-24 0-15,70 23 16,-23-23-16,24 24 16,0-48-16,23-23 15,-24 24 1,24-24-16,-23 0 16,-48 0-16,-22 0 15,46-24-15,-47-23 16,0 0-16,0-23 15,-24 23-15,-23-24 16,0 48-16,0-48 16,0 24-1,0 0-15,0 0 16,0 24-16,0-1 16,0-23-16,-47 23 15,0-23 1,0 24-1,24-1-15,-24-23 0,47 24 16,-71-48-16,0 48 16,1 23-16,-24-47 15,47 23-15,23 24 16,1 0-16,-1 0 16,1 0 46,-1 0-62,1 0 31,-1 0 47,1 0-62,-1 0 0,1 0-16,-1 0 15,-23 0-15,24 0 16,-1 0-16,0-23 16,1-1-16,-24 1 15,23-1-15,-23 24 16,0-23-1,47-1-15,-47 24 16,0 0-16,0-23 16,24-1-16,-1 24 15,1 0 1</inkml:trace>
  <inkml:trace contextRef="#ctx0" brushRef="#br0" timeOffset="1447.7">15287 8396 0,'-47'-71'15,"0"48"-15,-24-1 0,24 24 16,-23 0 0,46 0-16,-23 0 15,-23 0-15,23 0 16,0 0-16,-24 24 16,24-1-16,47 1 15,-71 23-15,48-47 16,-1 47-16,1 23 15,23-46-15,-24-1 16,24 1-16,0 23 16,0-24-1,0 25-15,24-25 16,23 48 0,-24-48-1,48 48-15,-47-71 16,46 0-16,24 70 15,0-46-15,24-24 16,-1 0-16,-46 0 16,23 0-16,-70 0 15,46-24-15,1 24 16,46-70-16,-93 46 16,-1 24-16,48-70 15,-24 23 1,-47 0-16,23-24 15,-23 47 1,0-23-16,0 24 16,0-48-16,0 48 15,0-24-15,0-24 16,0 48-16,-47-24 16,0 0-16,24 23 15,-71 1-15,94-1 16,-71 24-16,24-23 15,24 23-15,-24 0 16,23 0 0,1 0-1,-24 0-15,23 0 16,1 0-16,-25 23 16,1 1-1,24-1-15,23 1 31,-24-24-31,1 0 16,23 23 15</inkml:trace>
  <inkml:trace contextRef="#ctx0" brushRef="#br0" timeOffset="2749.55">19050 8466 0,'-24'0'16,"1"-47"-16,-1 47 16,-23 0-1,0 0 1,24 0-16,-1 0 16,1 0-16,-24 0 15,23 47-15,1-23 16,-48 23-16,48 23 15,-1 1-15,-23 23 16,47-70-16,0 46 16,0-23-16,-23 0 15,23 24-15,0-1 16,0-23-16,23 0 16,-23-23-1,47 23-15,-23-24 16,-1 1-16,24-24 15,0 0-15,24 47 16,23-47-16,23 24 16,-22-24-16,-25 0 15,-23 0-15,47 0 16,-23 0-16,-48 0 16,24-24-16,-23 24 15,-1-23-15,24-25 16,-23 25-16,-24-24 15,23-24-15,-23 24 16,0 0-16,0 24 16,0-48-16,0 48 15,0-24-15,0 23 16,0-23-16,0 24 16,-47-48-16,24 48 15,23-1 1,-47 0-16,47 1 15,-47-24-15,23 23 16,1 24-16,-24-23 16,23 23-1,1 0-15,-1 0 16,1 0-16,-1 0 31,1 0-31,-1 0 16,1 0 31</inkml:trace>
  <inkml:trace contextRef="#ctx0" brushRef="#br0" timeOffset="4038.32">20649 11312 0,'-70'-47'15,"23"47"-15,0 0 0,-24 0 16,1 0-16,-25 0 15,25 0-15,-24 0 16,47 0-16,-47 24 16,94-1-16,-47 1 15,23-1-15,1 24 16,-24 24-16,23-1 16,24-46-16,0 46 15,0 1-15,0-1 16,0-23-16,0 24 15,0-47 1,0 70-16,47-24 0,0 1 16,47-48-16,-70 24 15,93-23 1,1 23-16,-24-47 16,0 23-16,0-23 15,-23 0-15,-1 0 16,-23 0-16,0 0 15,0-23 1,0-24-16,-23 23 16,-24 1-16,0-48 15,0 48 1,47-24-16,-71 23 16,24-23-16,0 0 15,0 24-15,0-1 16,0 1-1,0-25-15,0 25 16,0-1-16,0 1 16,0-1-16,-23-23 15,-1 24-15,1-24 16,-1 47-16,-23-47 16,-23-24-16,46 48 15,1 23-15,-24-47 16,23 47-1,-23 0 48,-23 0-63</inkml:trace>
  <inkml:trace contextRef="#ctx0" brushRef="#br0" timeOffset="5446.08">18462 13923 0,'0'0'0,"-47"-24"0,-24 24 16,-23-47-16,-23 47 15,-24 0-15,-47 0 16,70 0-16,-23 47 16,23 47-16,1-47 15,46 0-15,1 47 16,46-70-16,-23 46 15,47 1 1,0-24-16,0-23 16,0 46-1,47-23 1,-47 0-16,47-23 16,-23 46-16,46-23 15,-46 24-15,23-24 16,47-24-16,0 48 15,23-1-15,-23-46 16,48 23-16,-72-47 16,1 0-16,-1 0 15,-46 0-15,46 0 16,24-47-16,-94-24 16,24 1-16,46-48 15,-46 48 1,-24 46-16,0 1 15,0-24-15,0 23 16,0 1 0,0-1-16,0-23 31,0 24-31,0-1 31,0 1-31,0-1 16,-24-23-1,24 23-15,-23 1 16,23-1-16,-47-23 16,23 0-1,-23 24-15,47-1 16,-23 24-16,-1-47 16,24 24 265</inkml:trace>
  <inkml:trace contextRef="#ctx0" brushRef="#br0" timeOffset="6782.31">13311 13593 0,'-70'0'15,"-48"0"-15,-23 0 0,47 0 16,-47 0-16,47 0 16,-24 24-16,71-1 15,0 1-15,24 23 16,-24-24-16,23 25 15,-23-1-15,47 0 16,0-24-16,0 24 16,0-23-16,0 23 15,0-24-15,0 24 16,24-23 0,23 46-1,0-23-15,23 0 16,1 0-16,46 24 15,-22-47-15,46 46 16,-71-70-16,48 0 16,-24 0-16,47 0 15,-70 0-15,-1 0 16,1 0-16,-48-23 16,48-1-16,-48-23 15,1-24-15,-1 24 16,-23 24-16,24-24 15,-24 0-15,0 23 16,0-23 0,0 0-1,-24 47 1,1-47-16,-24 0 16,47 24-16,-47-1 15,23-23-15,1 0 16,-48 24-16,24-1 15,24 0-15,-1 24 16,1-47 0,-1 47-16,0 0 0,-23-23 15,24 23 1,-48-24 0,48 24-1,-1-23-15</inkml:trace>
  <inkml:trace contextRef="#ctx0" brushRef="#br0" timeOffset="8238.449">11148 11594 0,'-24'0'32,"1"0"-32,-1 0 15,-46 47-15,46-47 16,-23 47-16,0-23 16,47-1-16,-47 48 15,47-24 1,-23-23-1,23-1-15,0 24 0,0-23 16,0-1 0,0 1-16,0-1 15,0 24-15,0-23 16,0 46-16,23-46 16,48 23-16,-48-47 15,48 47-15,-48-47 16,24 0-16,0 47 15,-23-47-15,-1 0 16,1 0 0,23 0-16,-24 0 15,1 0 1,-1 0-16,1-24 16,-1-23-16,1 24 15,-1-1-15,-23 1 16,24 23-1,-24-24 32,0-23-31,0 24-16,0-1 16,0-23-16,0 0 15,0 0 1,0 24-16,0-1 15,0-23-15,0 0 16,0 23-16,0-23 16,-24 24-16,1-24 15,-1 47-15,-23-47 16,47 23-16,0 1 16,-23 23-1,23-24 1,-47-23-1,0 47 17,23 0-17,1 0 1,-1 0-16,1 0 16,-1 0-1,1 0 1,-1 0 15,1 0-31,-1 0 16,1 0 15,-1 0 47</inkml:trace>
  <inkml:trace contextRef="#ctx0" brushRef="#br0" timeOffset="12015.79">13664 14181 0,'94'0'156,"-47"24"-156,47-24 16,48 47-16,-25-24 15,24-23-15,-47 24 16,0-24-16,0 23 16,-23-23-16,23 0 15,-23 0-15,-1 0 16,-23 0-16,24 0 16,-48 0-16,1 0 15,23 0-15,-24 0 16,1 0-16,-1 0 15,48 0-15,0 0 16,-24 0-16,23 0 16,1 0-16,-1 0 15,-23 0-15,24 0 16,-24 0-16,0 0 16,0 0-16,-24 0 15,48 0-15,-47 0 16,23 0-16,0 0 15,0 0-15,-24 0 16,24 0 0,-23 0-16,-1 0 15,24 0-15,-23 0 16,23 0 0,0 0-1,-24 0-15,48 0 16,-48 0-1,25 0-15,-25 24 16,24-24 0,-23 0-16,-1 0 15,1 23-15,46-23 16,1 24-16,-1-24 16,-23 0-16,0 0 15,0 0-15,-23 0 16,23 0 31,24 0-32,-48 0-15,24 0 16,-23 0-16,-1 0 16</inkml:trace>
  <inkml:trace contextRef="#ctx0" brushRef="#br0" timeOffset="13111.57">18462 14252 0,'0'-24'47,"0"-46"-31,47 23-16,-23-47 15,46 23-15,1-46 16,-48 70-16,71-71 15,-47 0-15,0 48 16,-23-1 0,23 1-16,0 23 15,-24 0-15,-23 23 16,24 1-16,0-24 16,23-24-16,-24 47 15,1-23-15,-1 0 16,1 0-16,-1 0 15,-23 24-15,47-48 16,-47 48 0,47-24-16,-23 23 15,23 1-15,-47-1 16,47 24-16,-24-23 16,1-1-16,-1-23 15,1 47-15,23-47 16,-24 47-1,1-24-15,-1 24 16,25-47-16,-1 24 16,-47-1-16,47 1 15,-24-1-15,1-23 16,-24 24-16,23-1 16,1 1-1,-1-1-15,1 1 16,-1-1-1,1 1-15,-24-1 16,23 24 0</inkml:trace>
  <inkml:trace contextRef="#ctx0" brushRef="#br0" timeOffset="14279.12">20202 11218 0,'0'-47'46,"-23"0"-46,-1 23 16,-23-46-16,0-1 16,0 24-16,0-23 15,-23-1-15,23-23 16,-24 0-16,48 47 16,-24 0-16,23-24 15,-47 24-15,71 24 16,-47-1-16,24-23 15,23 24 1,-24-1-16,1 24 16,23-23-1,-24-1 1,1 1 0,-1-24-1,24 0 1,-23 23-1,23 1-15,-24-1 16,1 1-16,23-1 16,-24 0-16,24-23 15,-23 0-15,-1 24 16,1-1-16,23-23 16,0 24-16,-24-1 15,24-46-15,-23 46 16,23 1-16,-24-24 15,1 0 1,23 23-16,0-23 16,0 24-1,-24-1 1</inkml:trace>
  <inkml:trace contextRef="#ctx0" brushRef="#br0" timeOffset="15286.14">18556 8843 0,'-70'0'47,"23"0"-32,-1 0-15,-22 0 16,-1 0-16,1 0 16,-1 0-16,-46-24 15,46 24-15,-23-23 16,-47-1-16,0 24 15,0 0-15,47 0 16,-47-47-16,70 47 16,0 0-16,24-23 15,0 23-15,24 0 16,-48 0-16,24-24 16,0 24-16,0 0 15,0-24 1,0 24-16,-23-23 15,46 23-15,0 0 16,-23 0-16,24 0 16,-71-24-16,47 1 15,23 23 1,-46 0 0,46-24-16,1 24 15,-1 0 1,1 0-16,-1 0 15,1 0 1,-1 0-16,1 0 16,-1 0-1,-23 0 1,24 0-16,-1 0 16,0 0-16,1 0 78,-48 0-63,24 0-15,-47 0 16</inkml:trace>
  <inkml:trace contextRef="#ctx0" brushRef="#br0" timeOffset="16311.34">14487 8584 0,'-94'23'78,"0"24"-78,-23 1 16,-48-1-16,47-24 15,1 48-15,-48-24 16,48 23-16,-24-23 16,23 24-16,0-24 15,24-24-15,0 24 16,71-23-16,-48-1 15,1 1-15,23-1 16,-1 1-16,1 0 16,0-1-16,0-23 15,24 24 1,-1-24-16,1 23 16,-1-23-16,24 24 15,-23-24-15</inkml:trace>
  <inkml:trace contextRef="#ctx0" brushRef="#br0" timeOffset="17334.18">11312 9877 0,'0'47'63,"-47"24"-63,47-24 15,0-23-15,0 46 16,0 1-16,0 23 16,-23-24-16,23 48 15,-24 0-15,1-48 16,23 24-1,-24-23-15,24-24 16,0 0-16,-23 0 16,23 0-1,0-24 1,-24 24 0,24-23-1,0 46 1,0-46-1,0 0 1,0-1-16,0 1 16,0-1-1,0 1 1,0-1 62,0 24-62,0-23-1,0-1 17</inkml:trace>
  <inkml:trace contextRef="#ctx0" brushRef="#br0" timeOffset="18390.91">11171 12370 0,'94'71'47,"-23"0"-31,23-1-16,-47-46 16,24 23-16,23 23 15,-24 24-15,-23-70 16,0 23-1,47 70-15,-47-70 16,0 24-16,0-24 16,1 0-16,-25-23 15,1-1-15,23 24 16,-24 0 0,24 0-1,-23-23-15,23 46 16,-24-46-16,-23-1 15,47 1-15,0 23 16,-23-24 0,-1 1-16,1-24 15,-1 23-15,24 24 16,-23-23 0,-1-24-16,1 47 15,-1-23 16,1-1-15,-24 1-16,24-24 16,-1 47 15</inkml:trace>
  <inkml:trace contextRef="#ctx0" brushRef="#br0" timeOffset="20271.14">12747 13499 0,'47'-70'63,"-47"46"-47,0-23-16,0-23 15,0-24-15,0 23 16,0-47-16,0 1 15,0-1-15,-47-23 16,0 47 0,23-71-16,-23 48 15,0 23-15,24-24 16,23 71-16,-24 0 16,-23-23-16,47 22 15,0 1 1,0 24-16,-23-24 15,-1 0 1,24 0-16,-23 0 16,-1 0-16,24 23 15,-23-23-15,23-23 16,-47-48-16,23 71 16,1-24-16,-24-46 15,23 70-15,1 23 16,23-46-16,-47-1 15,23 48-15,24-24 16,-23-24-16,-1 1 16,0 22-16,24 1 15,-23 24-15,-1-48 16,24 24 0,-23 0-1,23 24 1,-24-1-16,24 1 15,0-24-15,0 0 16,0 0 0,0 23-1,-23 1-15,23-1 16,0 1-16,-47-24 16,47 23 15,0 0-16,0 1 32,0-1-31,-24-23-16</inkml:trace>
  <inkml:trace contextRef="#ctx0" brushRef="#br0" timeOffset="21799.3">12818 13523 0,'94'-24'47,"0"-93"-31,-47-1-16,0-47 15,70-70-15,-46 47 16,-24 24-16,-23-1 16,46 0-16,-46 1 15,-1 70-15,48-71 16,-24 47-16,-24 24 16,24 24-16,47-48 15,-70 48-15,46-25 16,-46 25-16,23 23 15,0-47-15,-47 47 16,47-24-16,-23 24 16,-1 0-16,48-23 15,-71 23-15,70 0 16,-70-1 0,24-22-16,-1 70 15,-23-47-15,47-24 16,-47 24-16,0-23 15,24 46-15,23-46 16,-24-1-16,1 1 16,-24-1-16,70 0 15,-70 48-15,0-24 16,71-24-16,-71 48 16,0-1-16,23-46 15,1 46 1,0-46-1,-1 70-15,-23-47 0,24 23 16,-24-23 0,47 0-16,-24 0 15,1 23 1,-1-23-16,-23 24 16,24-1-1,-1 1-15,1-24 16,-1 47-1,-23-24-15,0 1 32,0-1 30</inkml:trace>
  <inkml:trace contextRef="#ctx0" brushRef="#br0" timeOffset="23302.97">12818 13546 0,'70'-23'0,"-46"-1"15,70-23-15,0 0 16,47-47-16,24-23 16,23-1-16,23-23 15,1 0-15,23-47 16,0 23-16,-70 24 15,47-24-15,-24 1 16,0-1-16,-70 71 16,-1-24-1,1 1-15,-1-1 16,1 24-16,-47 0 16,46 23-16,-70 1 15,47 23-15,-47-24 16,24 24-16,-1 0 15,-23 47-15,47-70 16,-46 46-16,22-23 16,1 0-16,-1 0 15,1 0-15,-24 23 16,0-46-16,23 46 16,-23-23-16,24 0 15,0 0-15,23 0 16,-47 0-16,23 0 15,1 0-15,-1 0 16,1-23-16,-24 46 16,0-47-16,23 1 15,-22 23 1,-25 0-16,1 47 16,23-24-16,-24 1 15,1-1 1,-1 1-16,1-1 15,23 24-15,-47-23 16,70-1-16,-46-23 16,23 47-16,-24-23 15,24-24-15,-47 23 16,47 1-16,-23 23 16,-1-24-16,1 1 15,-24-1-15,71 24 16,-48-47-16,1 47 15,-1-24 1,1 1 0,-1-1-16,1 24 15,-1-23 17,1 23-17,-1 0-15</inkml:trace>
  <inkml:trace contextRef="#ctx0" brushRef="#br0" timeOffset="24886.94">13006 13499 0,'70'-47'15,"-23"24"1,24-1-16,70-23 16,0 47-16,-23-23 15,23-1-15,141-70 16,-47 47-16,-23-24 15,-24 48-15,24-71 16,-1 70-16,25-93 16,22 70-16,-117 0 15,48 0-15,-25 0 16,-93 23 0,93-23-16,-93 47 15,46-70-15,-46 70 16,23-24-16,-23 0 15,-1 1-15,1-1 16,46 1-16,-46-1 16,-1 1-16,-46-1 15,47-23-15,23 24 16,-24-1-16,-23 1 16,24-1-16,46 1 15,-23-1-15,1 1 16,22-1-1,-46-23-15,-1 47 0,-23-23 16,0-1-16,71 1 16,-95-1-16,48 24 15,23-47-15,-23 47 16,23-23-16,47-25 16,-71 25-16,48-1 15,-95 1-15,24 23 16,1-24-16,-1 24 15,-47-23-15,23 23 16,24 0-16,-23 0 16,23-24-1,23 24-15,-46 0 16,23 0-16,23 0 16,-23 0-16,-23 0 15,23-23 1,-24 23-1,24 0-15,-23 0 16,23 0 0,-23-24-16,23 24 15</inkml:trace>
  <inkml:trace contextRef="#ctx0" brushRef="#br0" timeOffset="27389.46">17357 14064 0,'-47'0'219,"0"0"-204,-24-24-15,24-23 16,-47 0-16,-24 24 15,24-48-15,-117 24 16,-1-47-16,71 0 16,-47-47-16,-24 117 15,0-70-15,24 47 16,0-23-16,70 23 16,48 0-16,-48 23 15,71 0-15,-23-23 16,-1 24-16,1-1 15,-48-46-15,24 46 16,-24-46-16,24 70 16,-23-24-16,-1 1 15,24 23-15,-47-71 16,23 48-16,1-1 16,-1-23-16,24 0 15,0 47-15,-24-23 16,48 23-1,-1-47-15,1 47 16,-1 0-16,24-24 16,-23 24-16,-48 0 15,94 0-15,-23 0 16,24-47-16,-24 47 16,0 0-16,0 0 15,23-24-15,-23 24 16,24 0-16,-24 0 15,0 0-15,-47 0 16,-24-23-16,47 23 16,1 0-16,23-47 15,23 23-15,1 24 16,-24 0-16,0-23 16,23 23-1,1-24-15,-24 24 16,23-23-16,1 23 15,-24-24-15,0 24 16,23 0-16,0 0 16,24-23 124</inkml:trace>
  <inkml:trace contextRef="#ctx0" brushRef="#br0" timeOffset="28598.37">17733 13899 0,'-47'0'16,"0"0"-16,-24 0 16,1-47-16,-71-47 15,-24 0-15,-70-24 16,94 1-16,-24-24 16,-23 0-16,-71-48 15,24-46-15,-94-24 16,-142-140-16,119 69 15,69 72-15,72 46 16,-1 0-16,-23 24 16,117 24-16,1-1 15,46 118-15,24-24 16,0 1-16,0 23 16,0-24-16,0 48 15,0-1-15,0 1 16,47-1-1,-24 24-15,1 0 16,23-23 0,-47 23-16,0-24 15,23 1-15,-46-1 16,-1-23 0,1 24-16,-24-25 15,-24 1-15,47 24 16,-70-48-16,71 48 15,-24-1-15,-47 1 16,23-1-16,47 1 16,48-1-16,-24 1 15,23 23-15,1 0 16,-1 0-16,24-24 16,-23 24-16</inkml:trace>
  <inkml:trace contextRef="#ctx0" brushRef="#br0" timeOffset="29878.93">17615 13852 0,'-23'-47'47,"-24"-47"-47,0 0 16,0 23-16,-47-93 15,0-1-15,47 0 16,-95-46-16,48-24 16,-70-24-16,23 24 15,0-24-15,23 24 16,-23 47-16,70 0 16,24 23-16,-47 24 15,71 47-15,-24-24 16,0 24-16,-24-47 15,47 94-15,1-24 16,-24-46-16,23 93 16,24-23-16,-23 24 15,23-1-15,-24 1 16,1-1-16,-1-46 16,1 23-1,-24-1-15,47 25 16,-24-71-16,24 47 15,-23-24 1,-1 24-16,1-23 0,-1-1 16,-23 1-1,47-1-15,-23 0 16,-48-23-16,48 47 16,23 24-16,0-1 15,0 1-15,-24-1 16,24 1 31,0 70 62,0 212-93</inkml:trace>
  <inkml:trace contextRef="#ctx0" brushRef="#br0" timeOffset="31573.72">17615 13899 0,'0'-23'47,"0"-1"-47,0 1 16,0-24-16,24-71 16,-1 71-16,-23-47 15,71-71-15,-24 24 16,-47-24-1,47 24-15,0 24 16,-23-24-16,-24-48 16,47 48-16,-24-47 15,1 47-15,23 24 16,0-25-16,-24 1 16,1-47-16,-1 118 15,24-48-15,-47 71 16,24-24-16,-1 1 15,-23 46-15,24-23 16,-1-23-16,-23 23 16,0-24-16,47 24 15,-23-47-15,-24 71 16,23-72-16,1 1 16,0 71-16,-1-71 15,-23 47-15,24 23 16,23-23-16,-47-23 15,23 46-15,1-23 16,-24 0-16,47-24 16,-47 48-16,23-1 15,-23-23-15,47 0 16,-47-23 0,24 46-1,-24-23-15,23 24 16,-23-24-1,0 23-15,24 24 16,-24-23-16,0-1 16,0 1-1,23-24-15,-23 23 47</inkml:trace>
  <inkml:trace contextRef="#ctx0" brushRef="#br0" timeOffset="34591.25">20061 11665 0,'-164'0'984,"-24"117"-984,-71-70 16,0 48-16,-117 22 15,94-70-15,-95 71 16,1-1-16,47-23 16,-48 1-16,48 22 15,70-70-15,1 71 16,70-95-16,23 48 16,-23-48-16,47 48 15,-24-24-15,-23-24 16,70 24-16,24-47 15,-47 48-15,71-48 16,-71 47-16,93-24 16,-22 1-16,-1-24 15,1 0-15,23 47 16,23-24 0,-46-23-16,-1 0 15,24 24-15,-47-1 16,47 1-16,-47-1 15,0 1-15,-47-1 16,117 1-16,-46-1 16,-48 1-16,24 23 15,47-47-15,-24 0 16,24 23-16,-47 1 16,0 23-1,71-47-15,-1 0 16,1 0-16,-24 23 15,23-23 1,1 24 0,-1-24 31</inkml:trace>
  <inkml:trace contextRef="#ctx0" brushRef="#br0" timeOffset="35871.08">19920 11712 0,'-47'0'15,"-70"0"1,-48 0-16,0 0 16,-70 0-16,-165 0 15,118 0 1,-235 0-16,70 0 15,-118 0-15,-140 0 16,187 0-16,-258 0 16,447 23-16,-24 48 15,71-24-15,70-23 16,24-1-16,24-23 16,46 24-16,24-24 15,0 47-15,0-24 16,23-23-16,-70 0 15,71 0-15,23 0 16,-1 0-16,25 0 16,-24 0-16,0 0 15,23 0-15,-23 0 16,0 24-16,0-24 16,0 0-16,-47 0 15,24 0-15,46 0 16,-23 0-16,24 0 15,-25 0-15,1 0 16,-23 0-16,-1 0 16,1 0-16,-1 0 15,1 0 1,23 0-16,0 0 16,0 0-16,23 0 15,-23 0-15,23 0 16,1 0-16,-1 0 15,1 0 1,-1 0 0</inkml:trace>
  <inkml:trace contextRef="#ctx0" brushRef="#br0" timeOffset="37133.48">19826 11688 0,'-47'0'16,"24"0"-16,-72 0 15,1 0-15,0 0 16,-117-47-16,-1 24 16,47-1-1,-117-46-15,70 70 16,-93-71-16,23 48 16,-1-48-16,-22 24 15,46 0-15,0-47 16,24 23-16,47-23 15,-47 47-15,-24-47 16,94 71-16,-23-1 16,-24-46-16,1 23 15,23-24-15,117 24 16,-23 23-16,0-23 16,-24 24-16,48-1 15,-24-23-15,47 47 16,-118-47-16,71 0 15,-24 24-15,1-1 16,-48-46-16,48 46 16,-48-23-16,71 24 15,47-1-15,-24 1 16,-46-1-16,70 24 16,0-23-16,-47-1 15,23 1-15,0-1 16,-23 0-1,47 1-15,-23 23 16,23-24-16,23 24 16,-93-47-16,93 47 15,-46-23-15,23-1 16,23 24-16,0 0 16,1 0-16</inkml:trace>
  <inkml:trace contextRef="#ctx0" brushRef="#br0" timeOffset="38477.28">15358 8772 0,'94'0'47,"0"0"-31,47 24-16,23 93 15,-22 1-15,116 23 16,-187-118-16,70 95 15,24-24 1,23 0-16,-24 0 16,-46-23-16,-24-1 15,24 24-15,-1-47 16,-46 0-16,-1 1 16,48 22-16,-24-46 15,47 46-15,0-23 16,0 24-16,-70-24 15,23-24-15,-23 24 16,-1-23-16,48 46 16,-71-23-16,0 0 15,94 1-15,-71 22 16,48-23-16,-47 0 16,70 0-16,-118 0 15,24-47-15,-47 24 16,47-24-16,0 47 15,0-24-15,-23-23 16,23 24-16,47 46 16,0-46-16,-47 23 15,71 0-15,-71-47 16,23 47-16,-46-47 16,-1 24-1,24-1-15,-23-23 16,23 47-1,-24-23 1,1-24 0</inkml:trace>
  <inkml:trace contextRef="#ctx0" brushRef="#br0" timeOffset="41046.75">18744 9266 0,'-23'0'78,"-48"0"-78,-93 0 15,22 0-15,-46 0 16,-47 0-16,47 0 16,-94 0-16,70 0 15,-47 0-15,24 0 16,-24 0-16,24 0 16,-23 0-16,46 0 15,-23 0-15,94 0 16,-48 0-16,-22 0 15,46 23-15,71-23 16,-71 0-16,71 24 16,-94 23-1,118-47-15,-48 24 16,-23-1-16,23-23 16,1 47-16,23-23 15,0-24-15,23 0 16,1 23-16,-48 1 15,94-24-15,-70 0 16,47 23-16,-23-23 16,-1 24-16,24-24 15,-23 0-15,23 23 16,-24-23-16,0 0 16,48 0-16,-24 0 15,-24 47-15,48-47 16,-1 0-16,-23 0 15,24 0-15,-24 24 16,0-24 0,0 0-16,0 23 15,23-23-15,1 0 16,-1 0-16,1 0 16,-1 0-1</inkml:trace>
  <inkml:trace contextRef="#ctx0" brushRef="#br0" timeOffset="43445.89">18721 9337 0,'-24'-24'46,"-70"24"-46,-47 47 16,23 47-16,-46-47 16,-1 47-16,1-23 15,-25-1-15,72 1 16,-95-48-16,48 48 16,-1-24-16,-23 47 15,70-70-15,-46 93 16,-1-70-16,24 24 15,-24-1-15,1 1 16,22-24-16,1-24 16,71 1-16,-24-1 15,0 48-15,0-47 16,23-24-16,-47 70 16,24-23-16,-47 24 15,24-24-15,46-24 16,-70 24-16,47-23 15,-47 46 1,70-46-16,-70 46 16,71-46-16,-25-24 15,72 0-15,-24 23 16,23-23-16,-23 48 16,-23-48-16,-1 0 15,24 0-15,0 23 16,-70 24-16,70-23 15,-71-1-15,71-23 16,0 24-16,-24-1 16,1 1-16,-1-1 15,1 1-15,-71-24 16,93 23-16,-22-23 16,-1 24-16,48-24 15,-24 0-15,47 23 16,-24-23-16,-46 0 15,46 47-15,1-47 16,-1 0-16,1 24 16,-48-1-16,24-23 15,0 24-15,0-1 16,-47 24-16,23-23 16,48-1-1,-24 1-15,-47-1 16,0 25-16,23-25 15,48-23-15,-48 24 16,24 23-16,23-47 16</inkml:trace>
  <inkml:trace contextRef="#ctx0" brushRef="#br0" timeOffset="48966.48">10677 14934 0,'24'0'46,"-1"0"-46,24-24 16,-47-23 0,0 0-16,24 24 15,23-24-15,-47 23 16,0 1-16,24-24 16,-1 0-16,-23 0 15,0 0-15,47 0 16,-47 23-1,0-23 1,0 23 0,0 1-16,24-1 15,-1 1-15,1-24 16,-24 23-16,23 24 16,-23-47-16,0 24 15,24-48-15,-1 71 16,-23-23-16,0-24 15,24 47-15,-24-24 16,0 1-16,0-1 16,23 24-16,1-23 15,-1-1 17,24-23-32,-23 47 15,-1-23 1,1-1-16,23 1 15,0-1 1,-24 24-16,48-24 16,-71 1-16,47 23 15,-23-24-15,46 1 16,1-1-16,-48 1 16,24-1-16,-23 24 15,-1 0 1,1 0-16,-1-47 15,1 47-15,-1 0 16,1 0-16,23-23 16,23-1-1,-46 24-15,23 0 16,-23-23-16,23 23 16,0-24-1,0 24 1,0-23-1,23 23-15,-23 0 16,0 0-16,0 0 16,0 0-16,0 0 15,24-47-15,0 47 16,-1-24-16,1 24 16,-24 0-16,47 0 15,-47-23-15,0 23 16,47 0-16,-24 0 15,25 0-15,-25 0 16,-23 0-16,24 0 16,23 0-16,-24 0 15,24 0 1,48-47-16,-72 47 16,1-24-16,-48 24 15,48 0-15,-1-23 16,1 23-16,-24 0 15,23 0-15,24 0 16,24 0-16,-24 0 16,0 0-16,0 0 15,0 0-15,0 0 16,1 0-16,-1 0 16,47 0-16,-47 0 15,23 0-15,72 0 16,-72 0-16,1 0 15,-24 0-15,-24 0 16,24 0-16,-23 0 16,-48 0-16,48 0 15,23 0-15,24 0 16,-1 23-16,1 1 16,-24-24-16,-47 23 15,71-23-15,-24 24 16,0-24-1,23 0-15,-23 0 16,0 47-16,24-24 16,0-23-16,-24 0 15,23 24-15,-23-24 16,48 47-16,-72-24 16,24-23-16,-47 0 15,24 24-15,-24-24 16,23 23-16,-46-23 15,93 0-15,-117 24 16,24-1-16,-1-23 16,48 47-16,-47-23 15,-1-1-15,1-23 16,-1 47-16,48 1 16,-48-1-1,1 0-15,-1 0 16,1 0-16,-1 0 15,-23 0-15,0-24 16,47 24-16,-47 0 16,0-23-16,0-1 15,24-23-15,-24 47 16,0-23-16,0-1 16,0 1-1,23 23-15,-23-23 31,0-1-31,0 24 16,0-23 0,-70 23-16,23-47 15,0 70-15,23-23 16,1-23 0,-1-1-16,-23-23 15,0 71-15,24-71 16,-24 23-1,23 24-15,-23-47 0,23 24 16,-23-24-16,-23 47 16,23-24-16,0 1 15,0-1-15,-24 1 16,48 0-16,-24-24 16,0 23-16,0 1 15,-24-1-15,47 1 16,-46-1-16,23-23 15,0 0-15,-24 24 16,1-24-16,-1 23 16,-23-23-1,24 24-15,-25-24 16,48 0-16,-47 0 16,24 47-16,-1-47 15,1 0-15,-1 0 16,1 0-16,-1 0 15,-23 0-15,-24 0 16,71 0-16,-47 23 16,0-23-16,24 0 15,-1 0-15,-23 0 16,23 0-16,-23 0 16,24 0-16,-1 0 15,1 0-15,46 0 16,-46 0-16,-1 0 15,1 0-15,22 0 16,-22 0-16,-24 0 16,0 0-16,0 0 15,0 0-15,23 0 16,1 0-16,22 0 16,-46 0-16,-23 0 15,23 0-15,23 0 16,-23 0-16,24 0 15,-25 0-15,1 0 16,24 0 0,46 0-16,-70 0 15,24 0-15,-1 0 16,24 0-16,-23 0 16,-25 0-16,25 0 15,-24 0-15,23 0 16,24 0-16,-23 0 15,23 0-15,0 0 16,-24 0-16,1 0 16,46 0-16,-23 0 15,23 0-15,-46 0 16,-24 0-16,23 0 16,24 0-16,-23 0 15,23 0 1,23 0-16,1 0 15,-1 0-15,1 0 16,-1 0-16,-47 0 16,24 0-16,0 0 15,-23 0-15,-1 0 16,1 0-16,23 0 16,-24 0-16,1 0 15,23 0-15,0 0 16,23 0-1,-23-23-15,23 23 16,-23 0-16,24 0 16,-24 0-16,23 0 15,-23 0-15,24 0 16,-1-24-16,-23 24 16,0 0-16,0 0 15,24-23-15,-1 23 16,1-24-1,-1 1-15,-23 23 0,24 0 16,-25 0-16,1-47 16,0 47-16,24 0 15,-24-24-15,0 1 16,0-1-16,23 1 16,-23-1-16,-23 0 15,23 1-15,23-1 16,1 24-16,-1 0 15,1 0-15,-1-23 16,1 23-16,-1-24 16,0 1-1,1 23 1</inkml:trace>
  <inkml:trace contextRef="#ctx0" brushRef="#br0" timeOffset="49767.17">11007 14699 0,'-47'0'47,"-71"47"-32,0 0-15,71-24 16,-47 1-16,24-1 16,-71 24-16,23 0 15,0-23-15,24-1 16,-47 25-16,24-48 16,23 23-16,23 1 15,48-24-15,-24 0 16,-1 23-16,1-23 31,24 0-31,-24 24 31,23-24-15,1 23 15,-1-23 16</inkml:trace>
  <inkml:trace contextRef="#ctx0" brushRef="#br0" timeOffset="50677.75">8255 15052 0,'-71'0'31,"-23"0"-15,47 0-16,-23 0 15,-1 0-15,1-24 16,-1 0-16,1 24 16,-48-47-16,94 47 15,-23-23-15,0-1 16,24 1-16,-1 23 16,24-24-16,-47-46 15,47 46 1,0 1-1,0-1-15,-23 1 16,23-24 0,0 23-1,0 1 1,0-1-16,47 1 16,-24 23-1,1 0-15,-1 0 78,-23 47-62,0-24-16,0 1 16,0-1-16,0 24 15,0-23-15,0 23 16,0 0-16,0-24 15,0 24 1,0-23-16,0 23 31,-23-47-31,-24 47 16,23-23 0,24-1 15,-23-23 16,23 24 0,23-24-47</inkml:trace>
  <inkml:trace contextRef="#ctx0" brushRef="#br0" timeOffset="51622.51">7667 15028 0,'24'0'63,"-1"24"-47,-23-1-16,24-23 62,23 0-46,-24 0-1,1 0 1,-1 0 109,24 47-125,0-23 16,24-24-1,-48 0-15,1 0 16,-1 0-16,1-24 15,-24-46-15,0-25 16,0-22-16,0 23 16,0 0-16,0-24 15,-24 24-15,-23 23 16,0 1-16,24 70 16,-24 0 46,47 47-46,-24 0-16,24 24 15,0-24-15,0 23 16,24 71-16,-1-47 16,1 0-16,23 24 15,-47-47-15,0-24 16,47 23-1,-47-23 1,0-23 0,0-1-16,0 1 15,23-1-15,1 24 16,-24 0 0,0-23-1,23-1 16</inkml:trace>
  <inkml:trace contextRef="#ctx0" brushRef="#br0" timeOffset="52164.92">8090 14840 0,'24'0'16,"23"0"-16,-24 0 16,48 0-16,47 0 15,-48 0-15,1 0 16,-24 0-16,-24 0 16,1 23 15,-24 24-16,0 0 1,0-23 0,0-1-1,-24-23-15,1 24 16,-1-24-16,-46 0 16,-1 0-16,24 0 15,0 0-15,24 0 16,-1 0-16,0 0 15,1 0-15,-1-24 16,24 1 0,-23-1-16</inkml:trace>
  <inkml:trace contextRef="#ctx0" brushRef="#br0" timeOffset="52742.33">8467 14981 0,'23'23'109,"-23"1"-93,24-24-16,-1 24 15,24-24 17,24 0-32,-48 0 15,1 0-15,23 0 16,-47-24-16,0 0 15,23 1 1,-23-1-16,0 1 16,0-1-1,0 1 1</inkml:trace>
  <inkml:trace contextRef="#ctx0" brushRef="#br0" timeOffset="53262.61">8984 14040 0,'0'24'46,"0"93"-46,0-70 16,0 47 0,0-47-16,0 24 15,0-24-15,0 24 16,0-24-16,0-24 16,0 1-16,0-1 15,0 1-15,0-1 16,24 24-16,-24-23 15,23-24-15,-23 23 16,24 24-16,-1-23 16,1-1-16,-1-23 15,24 47-15,47-23 16,-94-1 0,24-23-16,23 0 15,-24 0-15,24 0 16,-23 0-1,23 0 1,-47-70 0</inkml:trace>
  <inkml:trace contextRef="#ctx0" brushRef="#br0" timeOffset="53550.74">8890 14511 0,'165'0'47,"-24"-24"-47,0 1 16,0 23-16,-94-24 15,47 1-15,-47-1 16,-23 0-16,-24 1 16</inkml:trace>
  <inkml:trace contextRef="#ctx0" brushRef="#br0" timeOffset="54660.68">10748 8631 0,'-24'0'16,"1"0"-16,-24 47 15,0 0 1,0 0-16,0 0 16,-94 94-16,23-47 15,-23 47 1,-24 24-16,48-24 16</inkml:trace>
  <inkml:trace contextRef="#ctx0" brushRef="#br0" timeOffset="54845.32">9572 10536 0,'0'0'0,"24"23"15,-24 25-15,23 22 16,1 1-16,23 23 16,-47 0-16,70 117 15,-46-93-15,23 23 16,23 24-16,-23-24 15,24-24-15</inkml:trace>
  <inkml:trace contextRef="#ctx0" brushRef="#br0" timeOffset="55199.05">10160 12135 0,'24'24'15,"-1"-1"-15,24 1 31,-23-1-15,23 24-16,23-47 16,1 71-16,23-24 15,47 0-15,-47-24 16,71-23-16,-24 0 16,-47 0-16,0 0 15,-24-23 1,48-1-16,-71 1 15,24-1-15,-71 1 16,70-1-16,-23 24 16,24-47-16,-1 24 15,-23-24 1,-23 23 0,-24-23-16,23 24 15,-23-1-15</inkml:trace>
  <inkml:trace contextRef="#ctx0" brushRef="#br0" timeOffset="55351.65">12018 11665 0,'23'-47'0,"-23"23"16,0-23-16,0-23 15,0-1-15,0 1 16</inkml:trace>
  <inkml:trace contextRef="#ctx0" brushRef="#br0" timeOffset="55531.99">12089 11053 0,'23'0'0,"24"-23"16,0-48-1,24 48-15,-1-71 0,48 47 16,-95 0-16,71-24 16,-70 24-16,46 0 15,25 0-15</inkml:trace>
  <inkml:trace contextRef="#ctx0" brushRef="#br0" timeOffset="55709.14">13382 10348 0,'0'0'0,"118"0"16,-24 0-16,94 0 15,-47 0-15,24 0 16,-1 0 0,24 0-16,-23 0 15,-47 0-15,46 0 16,-117-24-16,24 24 15</inkml:trace>
  <inkml:trace contextRef="#ctx0" brushRef="#br0" timeOffset="55853.15">15428 10324 0,'0'0'0,"94"0"0,0 0 16,0 0-16,0 0 16,48 0-16,-25 0 15,-23 0-15,24 0 16,-24 0-16,-24 0 15,1 0-15,0 0 16</inkml:trace>
  <inkml:trace contextRef="#ctx0" brushRef="#br0" timeOffset="56025.78">16839 10371 0,'0'0'0,"47"24"0,0-1 15,24 24-15,-24-23 16,47-1-16,24 24 15,-48-23 1,24 23-16,24 24 16,-48-24-16,48 23 15,-95-23-15,48 0 16</inkml:trace>
  <inkml:trace contextRef="#ctx0" brushRef="#br0" timeOffset="56196.97">17992 11194 0,'0'0'0,"23"71"16,24-47-16,0 46 16,-23-23-16,23 0 15,0 0-15,23 47 16,24 24-16,-23-48 16,-24 25-16,0-48 15,-23-24-15,-1 48 16</inkml:trace>
  <inkml:trace contextRef="#ctx0" brushRef="#br0" timeOffset="56356.99">18791 12276 0,'0'0'15,"71"71"-15,-1-24 16,-70-24-16,71-23 16,47 95-1,23-25-15,-71-23 16,95 24-16,-1-24 15,72 0-15,-72 0 16,-70 0-16</inkml:trace>
  <inkml:trace contextRef="#ctx0" brushRef="#br0" timeOffset="56501.09">20579 12958 0,'0'0'0,"164"0"15,-70 0-15,0 0 16,1 0-16,22 0 15,48-47-15,-95 24 16,24-24-16,48-24 16,-48 1-16</inkml:trace>
  <inkml:trace contextRef="#ctx0" brushRef="#br0" timeOffset="56661.21">21919 12182 0,'0'0'0,"0"-23"0,0-24 16,0-47-16,0 23 16,0-23-1,0-24-15,0-23 16,-47-23-16,24-1 16</inkml:trace>
  <inkml:trace contextRef="#ctx0" brushRef="#br0" timeOffset="56996.49">20720 8913 0,'0'0'15,"-47"-70"-15,23 23 16,1 23-16,-48-23 15,48-24-15,-24 48 16,-47-48 0,47 48-16</inkml:trace>
  <inkml:trace contextRef="#ctx0" brushRef="#br0" timeOffset="57182.09">19991 8302 0,'0'0'0,"-47"-47"15,23 47 1,24-24-16,-23 1 16,-24-24-16,-94 47 15,-24-24-15,47-23 16,-117 24-16,-24-25 16,-23-22-16</inkml:trace>
  <inkml:trace contextRef="#ctx0" brushRef="#br0" timeOffset="57357.21">17898 7949 0,'0'0'0,"-24"0"0,-46 0 15,-25 0-15,1 0 16,-47 0-16,-23 0 16,23 0-16,-95 0 15,25 0 1,-1 0-16,-23 0 15,-47 23-15,70 1 16,-23 47-16</inkml:trace>
  <inkml:trace contextRef="#ctx0" brushRef="#br0" timeOffset="57540.85">14840 8137 0,'0'0'0,"-47"24"16,-47-24-16,-71 0 15,1 0-15,-24 0 16,0 0-16,-48 0 16,1 0-16,47 23 15,-24 1-15,-46-1 16,69 48-16,1-71 16</inkml:trace>
  <inkml:trace contextRef="#ctx0" brushRef="#br0" timeOffset="57782.03">11806 8419 0,'0'0'16,"-211"24"-1,93-1-15,-23-23 16,47 24-16,-47-1 16,70-23-16,-46 24 15,46 23 1,0-47-16,24 0 15,-23 0-15,-24 23 16,70-23 0,1 24-16</inkml:trace>
  <inkml:trace contextRef="#ctx0" brushRef="#br0" timeOffset="58988.719">22131 8019 0,'0'71'47,"0"164"-47,0-141 15,0 47-15,0-70 16,0-24-16,0-23 16,0-1-16,0 1 15,23-71 79,1-24-78,-1 71-16,1 0 15,23-24-15,0 24 16,-23 0 0,-1 0-16,48 24 15,-48 23-15,24 24 16,-23-48-16,-1 48 15,1-1-15,46 1 16,-70-48-16,24 1 16,23 23-16,-24 0 15,48-47 48,23 0-63,-70-24 15,70-70-15,-24 47 16,-70 0-16,47-23 16,-47 46-16,0-23 15,0 24-15,0-1 16,0 48 93,24 46-109,-1-23 16,-23-23-16,24 23 16,-24-24-16,0 1 15,23-24 48</inkml:trace>
  <inkml:trace contextRef="#ctx0" brushRef="#br0" timeOffset="59260.97">23213 8537 0,'0'47'94</inkml:trace>
  <inkml:trace contextRef="#ctx0" brushRef="#br0" timeOffset="60054.03">24201 8796 0,'-47'-24'16,"-1"-23"-16,25 47 16,-24 0-16,23 0 15,-23 0-15,24 0 16,-1 0-16,-46 0 15,-1 0-15,71 24 16,-47 23-16,24 23 16,-1-23-16,24-23 15,0 46 1,-23-46-16,23 23 16,0-24-1,0 1 1,23-24-16,1 0 15,23 0-15,23 0 16,1 0-16,93 0 16,-140-71-16,70-46 15,-70 23-15,23-71 16,-47 47-16,0 1 16,0 46-16,0 24 15,-24-23-15,24 23 16,-23 0-16,-1 47 15,24-24-15,0 71 79,0 24-64,0-24-15,0 0 16,0 47-16,24 0 15,-1-24-15,24 48 16,-23-24 0,-24-47-16,23 24 15,-23-1-15,47-23 16,-23-47-16,-1 24 16,1-24-16</inkml:trace>
  <inkml:trace contextRef="#ctx0" brushRef="#br0" timeOffset="60862.27">25071 8796 0,'0'-24'16,"0"-23"-16,0 0 15,-24 23-15,24 1 16,-70 23-16,23 0 16,0-24-16,0 24 15,0 0-15,-24 0 16,47 24-16,1-1 16,-24 48-16,23-24 15,24-23 1,0 46-16,0 1 15,0-24-15,0 0 16,0-24-16,0 48 16,0-48-16,47-23 15,0 0-15,48 0 16,-48 0-16,47 0 16,23-47-16,-70-70 15,-47 70-15,24-71 16,-24-23-16,0 23 15,0 24-15,0-23 16,-47 23-16,0 0 16,23 47-1,1 23 1,-1 1-16,24 46 78,0 1-78,0 70 16,0-24-16,0 24 15,0 47-15,0 0 16,24 1-16,-1-1 16,48 0-16,-71-47 15,0-24-15,23 1 16,-23-47-16,24 23 15</inkml:trace>
  <inkml:trace contextRef="#ctx0" brushRef="#br0" timeOffset="61902.64">25400 9007 0,'47'0'47,"0"0"-32,-23 0 1,23 0-16,-24-70 15,1 23-15,-24-24 16,0 24-16,0-23 16,0 46-16,0-23 15,0 23-15,0 1 16,-24 23 0,1 0-1,-1 0 1,1 0-16,-24 23 15,47 48-15,0 23 16,0 24-16,0-24 16,0 0-16,0 23 15,0-23-15,0-70 16,0 47-16,23-48 16,24-23-1,24 0-15,-1-70 16,24-48-16,-23 47 15,-1-70-15,1-70 16,-71 117-16,23 23 16,-23 47-16,0 1 15,48-1 1,-25 142 31,-23-24-32,0-47-15,24 0 16,-1 24-16,1-48 16,-1-23 31,24 0-32,-47-47-15,0 0 16,24-23-16,-24 46 15,47 1-15,-47-1 32,23 24-17,24 24 1,-23 46-16,-1 1 16,24-48-16,0 24 15,0-47 1,-23 0-1,23 0-15,-47-47 16,23-23-16,-23 23 16,0 0-16,0 23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1-07T14:42:31.2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14911 9807 0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20-03-04T12:35:09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11336 10136 0,'0'-23'16,"-47"-24"31,23 23-47,-23 1 16,24 23-1,-24 0 1,47-24-16,-24 24 15,1 0 1,-1 0-16,1 0 16,-24 0-1,0 0-15,0 0 16,0 0 0,0 0-1,-1 0-15,1 0 16,24 0-16,-24 0 15,0 0-15,23 0 16,-23 0-16,0 0 16,24 0-16,-48 0 15,48 0-15,-48 0 16,48 24-16,-24-24 16,0 0-16,23 0 15,-23 47-15,0-47 16,-47 23-1,47 1 1,-24-24-16,24 23 16,0 1-16,24-24 15,-24 23-15,23-23 16,1 47-16,-1-47 16,24 24-1,-23-1 1,-1-23-16,24 24 15,-23-1-15,-1 24 16,0-47-16,24 47 16,-23-23-16,-1-1 15,24 24 1,-23-23 0,23 23-16,0-23 15,0 23-15,-24 0 16,24 0-16,0-24 15,0 24-15,0-23 16,0 23 0,0-24-16,0 1 15,0 23 1,0-24-16,-23 1 16,23-1-16,0 1 15,0 23 1,0 0-16,0-24 15,0 1-15,0 0 16,0-1-16,0 1 16,0-1-1,0 1 1,0-1-16,0 24 16,0-23-1,0-1-15,0 1 31,0-1-31,0 1 16,0 23-16,47-24 16,-47 24-1,23 24-15,-23-24 16,24-24 0,-1 24-1,25 24 1,-48-47-16,23 23 15,1-24-15,-1 1 16,1-1-16,-1 1 16,1-1-16,-1 1 15,-23-1-15,24 1 16,23-1-16,-47 1 16,23-1-16,48 24 15,-48-23-15,1-24 16,-1 23-16,1-23 15,-1 0-15,24 24 16,-47-1-16,24 1 16,46-24-16,48 70 15,-47-46-15,-24 0 16,23-24 0,-70 23-16,47 1 15,-23-24-15,46 0 16,-46 0-16,-1 23 15,24-23-15,24 24 16,0-24 0,-48 0-16,48 0 15,-1 0-15,-46 0 16,46 0-16,-46 0 16,-1 0-16,1 0 15,46 0 1,1 0-1,-48 0 1,24 0-16,0-24 16,1-23-16,-25 24 15,1 23 1,-1-48-16,1 48 16,-1-23-16,24-24 15,0 23 1,24-23-16,-71 24 15,47-1-15,-24 1 32,24-24-32,-23 0 15,-1 47 1,-23-47-16,47 23 16,-47 1-16,0-1 15,0 1-15,24-1 16,-24-23-16,23 24 15,-23-1-15,24-23 16,-24 23-16,0 1 16,0-1-16,0 1 15,0-24-15,0 23 16,0 1-16,23-24 16,-23 0-16,0 23 15,0-23-15,0-23 16,0 23-16,0 23 15,0-23-15,0 24 16,0-24-16,0 23 16,0-23-1,0 23 1,-23 1-16,23-1 16,0 1-16,-24-1 15,24-23-15,-47 0 31,47 24-31,-23-24 16,23 23-16,-24 1 16,24-24-16,-23 23 15,-1 1-15,1-24 16,-1 23 0,1-23-1,23 24 1,-47-48-16,0 24 15,0 0 1,0 0-16,23 23 16,-23 1-16,-23-24 15,22 0-15,-46 0 16,71 47 0,-1-24-16,-23 24 15,24-47 1,-24 47-16,23-23 15,-70-1 1,71 24 15,23-23-15,-24 23 0,1 0-1,-24 0-15,-95-47 16,25 0-16,-165 23 15</inkml:trace>
  <inkml:trace contextRef="#ctx0" brushRef="#br0" timeOffset="5071.56">12159 11477 0,'24'0'47,"93"0"-31,1 0-16,70 0 16,-70 23-16,23-23 15,-47 0-15,23 0 16,48 0-16,-71 0 15,-70 0-15,46 0 16,-46 0 0,46 0-16,48 0 15,-24 0-15,23 0 16,48 0-16,-24 0 16,-47 0-16,0 0 15,-23 0-15,-48 0 16,48 0-16,-1 24 15,-22-24-15,46 23 16,70-23-16,-46 0 16,46 47-16,-93-47 15,-24 0-15,-23 24 16,23-24-16,0 23 16,-24-23-16,71 24 15,-47-24-15,71 23 16,-24 1-16,94-24 15,-47 23-15,-47 1 16,-23-24-16,-24 47 16,23-47-16,-46 0 15,23 0-15,0 0 16,24 0-16,23 23 16,70 48-16,-23-47 15,0-1-15,-23 1 16,-71-24-16,24 0 15,-24 23 1,0-23 0,23 24-16,48-1 15,-48 1-15,1-24 16,23 23-16,0-23 16,-23 0-16,-24 24 15,0-24-15,-24 0 16,1 23-1,-1-23-15,48 0 16,-1 47 0,-23-47-1,-23 0 1,0 0 31,23 24-32,-24-24-15</inkml:trace>
  <inkml:trace contextRef="#ctx0" brushRef="#br0" timeOffset="10903.41">12841 11594 0,'24'0'47,"187"0"-47,-70 0 16,24 0-16,23 0 15,-47 0-15,-47 0 16,0 0-16,1 0 16,-25 0-1,24 24-15,47-24 16,0 23-16,48 24 16,-1-23-16,23-24 15,25 0-15,-142 0 16,0 23-1,-24-23-15,24 0 16,71 47-16,-118-47 16,71 24-16,-1-1 15,1-23-15,46 24 16,-46 23-16,-24-47 16,0 24-16,-70-24 15,46 23-15,1-23 16,-1 0-16,-23 0 15,24 47-15,-1-23 16,1-24-16,23 23 16,71 24-16,-95-47 15,24 0-15,-23 24 16,-1-24-16,-46 0 16,47 0-16,-24 0 15,-24 0 1,71 0-16,-23 0 15,-24 0-15,23 0 16,1 0-16,-1 23 16,-46-23-16,-1 0 15,1 0-15,23 0 16,24 24-16,-1-24 16,24 23-16,0-23 15,24 24-15,-24-24 16,0 0-16,-47 0 15,-23 0-15</inkml:trace>
  <inkml:trace contextRef="#ctx0" brushRef="#br0" timeOffset="12375.91">11971 11053 0,'47'0'47,"165"-70"-31,93 23-16,-116 0 16,69-24-16,24-23 15,48 24 1,-48 46-16,0-23 0,-47 0 15,1-24-15,-95 71 16,47-23-16,-47-1 16,0-46-16,-47 46 15,71-23-15,-24 0 16,70 0 0,48-23-16,23-1 15,-23-23-15,0 47 16,-118-24-16,47 24 15,24-47 1,-142 71-16,24-1 16,0 1-16,95-1 15,-25 1-15,95-95 16,-71 95-16,47-48 16,-70 24-16,-24-24 15,-47 24-15,24-23 16,-71 70-16,23-71 15,-46 71-15,46-47 16,1 0-16,94 0 16,-24-23-16,23 23 15,-23-24-15,0-23 16,-23 47-16,-47 23 16,-1 1-16,-46-1 15,23-23-15,0 24 16</inkml:trace>
  <inkml:trace contextRef="#ctx0" brushRef="#br0" timeOffset="13776.849">11806 10654 0,'94'-95'16,"24"-22"-16,-47 46 15,-1-46-15,71-24 16,-47 0-16,71-1 16,0-46-16,46 47 15,-46 0-15,94 0 16,-24 0-16,0 23 15,-23-23-15,-118 47 16,47 71 0,-47-72-16,23-22 15,-70 70-15,48-47 16,-1-47-16,23 23 16,-46 71-16,93-118 15,-70 24-15,48 47 16,-48-47-16,0 23 15,0 48-15,-71-1 16,24 1-16,0 23 16,-23 0-16,23-24 15,0 48-15,-24-24 16,48-24-16,-24 24 16,0 0-16,71-24 15,-95 48-15,142-48 16,-118 24-16,70-23 15,-46-1-15,-24 48 16,24-48-16,-24 48 16,0-24-16,47-24 15,-47 48-15,70-72 16,-46 48-16,-24 0 16,47 0-16,-23-23 15,-48 46-15,48-23 16,-48 24-1,24-24-15,-23 23 16,-1 1-16,24-24 16,-47 23-16,47 24 15,-23-23-15,-1-1 16,1-23 0,-1 47-16</inkml:trace>
  <inkml:trace contextRef="#ctx0" brushRef="#br0" timeOffset="15144.66">11877 10019 0,'0'-118'15,"23"-23"-15,1-47 16,-1 23-16,48 0 16,-48 48-16,1-95 15,47 24 1,-48 94-16,1-118 15,23 48-15,0 70 16,-24 0-16,24-48 16,-23 1-16,23 47 15,-47-47-15,70 24 16,-46-1-16,46-23 16,-23-24-16,24-46 15,-24 93-15,24-117 16,-48 141-16,24-142 15,24 95-15,-48-23 16,48-1-16,-24 24 16,-24-47-16,48 47 15,-48 47-15,48-47 16,-24 70-16,-23 0 16,-24 24-16,47-23 15,-47-1 1,23 24-1,-23 24 1</inkml:trace>
  <inkml:trace contextRef="#ctx0" brushRef="#br0" timeOffset="20864.75">11595 12253 0,'23'0'47,"24"23"-47,0 48 16,24-24-16,-1 47 15,24-23-15,0-1 16,48 24-16,46 24 15,-47-1-15,-24-46 16,25 23-16,-48 0 16,-24-47-16,1 0 15,-48-23-15,1-1 16,-1 1 0,1-1-16,46 24 15,1 0 1,-1 0-1,48 0-15,-24 0 0,24 47 16,-1-23 0,-23-24-16,24 24 15,-47-48-15,-24 1 16,0-24-16,-24 23 16</inkml:trace>
  <inkml:trace contextRef="#ctx0" brushRef="#br0" timeOffset="22208.22">15169 13546 0,'-47'-47'15,"0"24"-15,0-24 0,24 23 16,-24 1-16,-71-1 16,95 1-16,-24 23 15,0 0-15,-24 0 16,0 0-16,-23 0 15,24 0-15,-1 0 16,48 0-16,-48 0 16,48 0-1,-24 0-15,0 23 0,-24 1 16,48 23 0,-24-24-16,-24 24 15,0 0-15,-23 24 16,24-24-16,23 23 15,0-22-15,0-1 16,23 0-16,-23 0 16,0 0-16,47 0 15,-47 23-15,47 1 16,0-24-16,-47 47 16,47-47-16,0 24 15,0 23-15,0 47 16,0-24-16,0 1 15,0-1-15,24-22 16,46 46-16,-70-94 16,47 47-16,0-24 15,-23-23-15,46 24 16,-70-48-16,71 48 16,-48-71-16,1 47 15,23 0-15,70 24 16,-22-48-1,-48 1-15,47 46 16,47-23-16,-47-23 16,23-1-16,48 1 15,-71-1-15,0 24 16,47-47-16,-47 0 16,-23 24-16,-1-24 15,-22 0-15,-1 0 16,0 0-16,47-24 15,-24-23-15,48 0 16,-24-47-16,0 47 16,-23-23-16,46-1 15,-70 24-15,0-47 16,-23 47-16,-1-47 16,48 0-16,-48 0 15,1-71-15,23 0 16,-47 1-16,0 46 15,0-70-15,0 0 16,-47-47-16,0 70 16,0 0-16,23 48 15,-117-24-15,47-47 16,23 47 0,1-1-16,23 95 15,0-23-15,0 23 16,23-71-16,1 95 15,-1-1-15,1 24 63,-24 0-63,23 0 16,-23 0-16,24 0 15,-24 0-15,23 0 63,-23 0-48,0 0-15,0 0 16,23 0-16</inkml:trace>
  <inkml:trace contextRef="#ctx0" brushRef="#br0" timeOffset="23679.42">20626 11806 0,'0'-24'15,"-24"24"-15,-23-23 0,0 23 16,24 0-1,-24 0-15,23 0 16,-70 0-16,23 0 16,-23 0-16,0 0 15,-47 0-15,71 0 16,-24 0 0,70 0-16,-94 0 0,24 47 15,0 0 1,-23 24-16,46-48 15,-23 48-15,71-48 16,-72 48-16,25 70 16,46-118-16,-23 71 15,24-23-15,-1 23 16,24 24-16,-23 23 16,23-24-16,0-23 15,0 71-15,0-94 16,0 70-16,47-47 15,-47-24-15,94 71 16,-47-70-16,0-24 16,24 0-16,-24-23 15,-24 23-15,24-24 16,47-23-16,-47 24 16,0-24-16,94 47 15,1-47-15,-1 0 16,23 0-16,24 0 15,-23-24-15,0-46 16,-48 23-16,-46-47 16,23 70-1,-71-23-15,24 0 16,-23 0-16,-1-71 16,1 48-16,23-48 15,-23 24-15,-1-47 16,24 0-16,-23 70 15,-1 1-15,-23-1 16,0 1 0,0 46-16,0 1 15,-23-48-15,-1 24 16,1-47-16,-48 23 16,24 24-16,-24-23 15,24 23-15,-23 0 16,-48-24-16,1 1 15,46 23-15,-23 0 16,0-1-16,-71-46 16,-70-23-16,94 70 15,70 23-15,48 24 16,-1 0-16,-23 0 16,24 0-16,-48 0 15,48 0 1,-48 0 15,1 24-31,46-1 16,-46 24-16,-48 47 15,0-23-15,-23 70 16</inkml:trace>
  <inkml:trace contextRef="#ctx0" brushRef="#br0" timeOffset="24704.92">15946 14275 0,'23'0'16,"1"0"-1,46 0-15,48-47 16,46 24-16,1-1 16,70 1-1,24-24-15,23 23 16,-23-23-16,0 0 16,-71 0-16,0 0 15,-71 0-15,-46 24 16,-48-1-16,48 24 15,-24-47-15,0 47 16,-23 0 0,-1 0-16,24-24 15,0 24 17,-23 0-17,23-23 1,-24-1-1,1 24-15,-1-23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35.29412" units="1/cm"/>
          <inkml:channelProperty channel="Y" name="resolution" value="35.29412" units="1/cm"/>
          <inkml:channelProperty channel="T" name="resolution" value="1" units="1/dev"/>
        </inkml:channelProperties>
      </inkml:inkSource>
      <inkml:timestamp xml:id="ts0" timeString="2019-12-30T11:15:42.4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21402 13734 0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3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2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9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6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7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8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1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9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1581-C4A6-43B7-A212-170C6B70A2D3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1581-C4A6-43B7-A212-170C6B70A2D3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78C1A-3B63-442D-B98F-F162A1F3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fahadhussaintutorial" TargetMode="External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image" Target="../media/image126.emf"/><Relationship Id="rId3" Type="http://schemas.openxmlformats.org/officeDocument/2006/relationships/hyperlink" Target="https://www.youtube.com/fahadhussaintutorial" TargetMode="External"/><Relationship Id="rId7" Type="http://schemas.openxmlformats.org/officeDocument/2006/relationships/customXml" Target="../ink/ink25.xml"/><Relationship Id="rId12" Type="http://schemas.openxmlformats.org/officeDocument/2006/relationships/customXml" Target="../ink/ink27.xml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11" Type="http://schemas.openxmlformats.org/officeDocument/2006/relationships/image" Target="../media/image1230.emf"/><Relationship Id="rId10" Type="http://schemas.openxmlformats.org/officeDocument/2006/relationships/customXml" Target="../ink/ink26.xml"/><Relationship Id="rId4" Type="http://schemas.openxmlformats.org/officeDocument/2006/relationships/customXml" Target="../ink/ink24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fahadhussaintutorial" TargetMode="External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emf"/><Relationship Id="rId4" Type="http://schemas.openxmlformats.org/officeDocument/2006/relationships/customXml" Target="../ink/ink2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image" Target="../media/image126.emf"/><Relationship Id="rId3" Type="http://schemas.openxmlformats.org/officeDocument/2006/relationships/hyperlink" Target="https://www.youtube.com/fahadhussaintutorial" TargetMode="External"/><Relationship Id="rId7" Type="http://schemas.openxmlformats.org/officeDocument/2006/relationships/customXml" Target="../ink/ink30.xml"/><Relationship Id="rId12" Type="http://schemas.openxmlformats.org/officeDocument/2006/relationships/customXml" Target="../ink/ink32.xml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11" Type="http://schemas.openxmlformats.org/officeDocument/2006/relationships/image" Target="../media/image1230.emf"/><Relationship Id="rId10" Type="http://schemas.openxmlformats.org/officeDocument/2006/relationships/customXml" Target="../ink/ink31.xml"/><Relationship Id="rId4" Type="http://schemas.openxmlformats.org/officeDocument/2006/relationships/customXml" Target="../ink/ink29.xml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hyperlink" Target="https://www.youtube.com/fahadhussaintutorial" TargetMode="External"/><Relationship Id="rId7" Type="http://schemas.openxmlformats.org/officeDocument/2006/relationships/customXml" Target="../ink/ink34.xml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4" Type="http://schemas.openxmlformats.org/officeDocument/2006/relationships/customXml" Target="../ink/ink3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hyperlink" Target="https://www.youtube.com/fahadhussaintutorial" TargetMode="External"/><Relationship Id="rId7" Type="http://schemas.openxmlformats.org/officeDocument/2006/relationships/customXml" Target="../ink/ink36.xml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4" Type="http://schemas.openxmlformats.org/officeDocument/2006/relationships/customXml" Target="../ink/ink35.xml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hyperlink" Target="https://www.youtube.com/fahadhussaintutorial" TargetMode="External"/><Relationship Id="rId7" Type="http://schemas.openxmlformats.org/officeDocument/2006/relationships/customXml" Target="../ink/ink38.xml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4" Type="http://schemas.openxmlformats.org/officeDocument/2006/relationships/customXml" Target="../ink/ink37.xml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hyperlink" Target="https://www.youtube.com/fahadhussaintutorial" TargetMode="External"/><Relationship Id="rId7" Type="http://schemas.openxmlformats.org/officeDocument/2006/relationships/customXml" Target="../ink/ink40.xml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4" Type="http://schemas.openxmlformats.org/officeDocument/2006/relationships/customXml" Target="../ink/ink39.xml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fahadhussaintutorial" TargetMode="External"/><Relationship Id="rId7" Type="http://schemas.openxmlformats.org/officeDocument/2006/relationships/hyperlink" Target="http://deeplearning.net/tutorial/rbm.html#rbm" TargetMode="External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emf"/><Relationship Id="rId4" Type="http://schemas.openxmlformats.org/officeDocument/2006/relationships/customXml" Target="../ink/ink4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hyperlink" Target="https://www.youtube.com/fahadhussaintutorial" TargetMode="External"/><Relationship Id="rId7" Type="http://schemas.openxmlformats.org/officeDocument/2006/relationships/customXml" Target="../ink/ink2.xml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4" Type="http://schemas.openxmlformats.org/officeDocument/2006/relationships/customXml" Target="../ink/ink1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hyperlink" Target="https://www.youtube.com/fahadhussaintutorial" TargetMode="External"/><Relationship Id="rId7" Type="http://schemas.openxmlformats.org/officeDocument/2006/relationships/customXml" Target="../ink/ink4.xml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10" Type="http://schemas.openxmlformats.org/officeDocument/2006/relationships/image" Target="../media/image118.emf"/><Relationship Id="rId4" Type="http://schemas.openxmlformats.org/officeDocument/2006/relationships/customXml" Target="../ink/ink3.xml"/><Relationship Id="rId9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hyperlink" Target="https://www.youtube.com/fahadhussaintutorial" TargetMode="External"/><Relationship Id="rId7" Type="http://schemas.openxmlformats.org/officeDocument/2006/relationships/customXml" Target="../ink/ink7.xml"/><Relationship Id="rId12" Type="http://schemas.openxmlformats.org/officeDocument/2006/relationships/image" Target="../media/image120.emf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11" Type="http://schemas.openxmlformats.org/officeDocument/2006/relationships/customXml" Target="../ink/ink8.xml"/><Relationship Id="rId10" Type="http://schemas.microsoft.com/office/2007/relationships/hdphoto" Target="../media/hdphoto1.wdp"/><Relationship Id="rId4" Type="http://schemas.openxmlformats.org/officeDocument/2006/relationships/customXml" Target="../ink/ink6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hyperlink" Target="https://www.youtube.com/fahadhussaintutorial" TargetMode="External"/><Relationship Id="rId7" Type="http://schemas.openxmlformats.org/officeDocument/2006/relationships/customXml" Target="../ink/ink10.xml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11" Type="http://schemas.openxmlformats.org/officeDocument/2006/relationships/image" Target="../media/image122.emf"/><Relationship Id="rId10" Type="http://schemas.openxmlformats.org/officeDocument/2006/relationships/customXml" Target="../ink/ink11.xml"/><Relationship Id="rId4" Type="http://schemas.openxmlformats.org/officeDocument/2006/relationships/customXml" Target="../ink/ink9.xml"/><Relationship Id="rId9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hyperlink" Target="https://www.youtube.com/fahadhussaintutorial" TargetMode="External"/><Relationship Id="rId7" Type="http://schemas.openxmlformats.org/officeDocument/2006/relationships/customXml" Target="../ink/ink13.xml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11" Type="http://schemas.openxmlformats.org/officeDocument/2006/relationships/image" Target="../media/image124.emf"/><Relationship Id="rId10" Type="http://schemas.openxmlformats.org/officeDocument/2006/relationships/customXml" Target="../ink/ink14.xml"/><Relationship Id="rId4" Type="http://schemas.openxmlformats.org/officeDocument/2006/relationships/customXml" Target="../ink/ink12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hyperlink" Target="https://www.youtube.com/fahadhussaintutorial" TargetMode="External"/><Relationship Id="rId7" Type="http://schemas.openxmlformats.org/officeDocument/2006/relationships/customXml" Target="../ink/ink16.xml"/><Relationship Id="rId12" Type="http://schemas.openxmlformats.org/officeDocument/2006/relationships/image" Target="../media/image121.emf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11" Type="http://schemas.openxmlformats.org/officeDocument/2006/relationships/customXml" Target="../ink/ink17.xml"/><Relationship Id="rId10" Type="http://schemas.microsoft.com/office/2007/relationships/hdphoto" Target="../media/hdphoto1.wdp"/><Relationship Id="rId4" Type="http://schemas.openxmlformats.org/officeDocument/2006/relationships/customXml" Target="../ink/ink15.xm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hyperlink" Target="https://www.youtube.com/fahadhussaintutorial" TargetMode="External"/><Relationship Id="rId7" Type="http://schemas.openxmlformats.org/officeDocument/2006/relationships/customXml" Target="../ink/ink19.xml"/><Relationship Id="rId12" Type="http://schemas.openxmlformats.org/officeDocument/2006/relationships/image" Target="../media/image123.emf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11" Type="http://schemas.openxmlformats.org/officeDocument/2006/relationships/customXml" Target="../ink/ink20.xml"/><Relationship Id="rId10" Type="http://schemas.openxmlformats.org/officeDocument/2006/relationships/image" Target="../media/image5.png"/><Relationship Id="rId4" Type="http://schemas.openxmlformats.org/officeDocument/2006/relationships/customXml" Target="../ink/ink18.xml"/><Relationship Id="rId9" Type="http://schemas.openxmlformats.org/officeDocument/2006/relationships/hyperlink" Target="https://en.wikipedia.org/wiki/Netflix_Prize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image" Target="../media/image125.emf"/><Relationship Id="rId3" Type="http://schemas.openxmlformats.org/officeDocument/2006/relationships/hyperlink" Target="https://www.youtube.com/fahadhussaintutorial" TargetMode="External"/><Relationship Id="rId7" Type="http://schemas.openxmlformats.org/officeDocument/2006/relationships/customXml" Target="../ink/ink22.xml"/><Relationship Id="rId12" Type="http://schemas.openxmlformats.org/officeDocument/2006/relationships/customXml" Target="../ink/ink23.xml"/><Relationship Id="rId2" Type="http://schemas.openxmlformats.org/officeDocument/2006/relationships/hyperlink" Target="https://fahadhussaincs.blogspo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emf"/><Relationship Id="rId11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customXml" Target="../ink/ink2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62581"/>
            <a:ext cx="11940989" cy="1376980"/>
          </a:xfrm>
        </p:spPr>
        <p:txBody>
          <a:bodyPr>
            <a:noAutofit/>
          </a:bodyPr>
          <a:lstStyle/>
          <a:p>
            <a:b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8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Learning from Scratch</a:t>
            </a:r>
            <a:endParaRPr lang="en-US" sz="96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505" y="3130476"/>
            <a:ext cx="11940989" cy="3576916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sz="3900" b="1" i="1" dirty="0">
                <a:solidFill>
                  <a:srgbClr val="7030A0"/>
                </a:solidFill>
              </a:rPr>
              <a:t>FAHAD HUSSAIN</a:t>
            </a:r>
          </a:p>
          <a:p>
            <a:r>
              <a:rPr lang="en-US" sz="3900" b="1" i="1" dirty="0">
                <a:solidFill>
                  <a:srgbClr val="7030A0"/>
                </a:solidFill>
              </a:rPr>
              <a:t>MCS, MSCS, DAE(CIT)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sz="3000" b="1" i="1" dirty="0">
                <a:solidFill>
                  <a:srgbClr val="7030A0"/>
                </a:solidFill>
              </a:rPr>
              <a:t>Computer Science Instructor </a:t>
            </a:r>
            <a:r>
              <a:rPr lang="en-US" sz="2800" dirty="0">
                <a:solidFill>
                  <a:srgbClr val="7030A0"/>
                </a:solidFill>
              </a:rPr>
              <a:t>of well known international Center</a:t>
            </a:r>
          </a:p>
          <a:p>
            <a:r>
              <a:rPr lang="en-US" sz="2800" dirty="0">
                <a:solidFill>
                  <a:srgbClr val="7030A0"/>
                </a:solidFill>
              </a:rPr>
              <a:t>Also, </a:t>
            </a: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and Deep learning </a:t>
            </a:r>
            <a:r>
              <a:rPr lang="en-US" sz="2800" dirty="0">
                <a:solidFill>
                  <a:srgbClr val="7030A0"/>
                </a:solidFill>
              </a:rPr>
              <a:t>Practitioner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sz="2600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sz="2600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sz="2600" b="1" dirty="0">
              <a:solidFill>
                <a:schemeClr val="accent6"/>
              </a:solidFill>
            </a:endParaRPr>
          </a:p>
          <a:p>
            <a:r>
              <a:rPr lang="en-US" sz="2600" b="1" dirty="0">
                <a:solidFill>
                  <a:schemeClr val="accent6"/>
                </a:solidFill>
              </a:rPr>
              <a:t>YouTube Channel : </a:t>
            </a:r>
            <a:r>
              <a:rPr lang="en-US" sz="2800" dirty="0">
                <a:hlinkClick r:id="rId3"/>
              </a:rPr>
              <a:t>https://www.youtube.com/fahadhussaintutorial</a:t>
            </a:r>
            <a:endParaRPr lang="en-US" sz="2600" b="1" dirty="0">
              <a:solidFill>
                <a:schemeClr val="accent6"/>
              </a:solidFill>
            </a:endParaRPr>
          </a:p>
          <a:p>
            <a:endParaRPr lang="en-US" sz="2600" b="1" dirty="0">
              <a:solidFill>
                <a:schemeClr val="accent6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9E6F0-3039-4FF3-85BF-CECC30387444}"/>
              </a:ext>
            </a:extLst>
          </p:cNvPr>
          <p:cNvSpPr txBox="1"/>
          <p:nvPr/>
        </p:nvSpPr>
        <p:spPr>
          <a:xfrm>
            <a:off x="3790279" y="2377441"/>
            <a:ext cx="4371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 + Practical </a:t>
            </a:r>
          </a:p>
        </p:txBody>
      </p:sp>
    </p:spTree>
    <p:extLst>
      <p:ext uri="{BB962C8B-B14F-4D97-AF65-F5344CB8AC3E}">
        <p14:creationId xmlns:p14="http://schemas.microsoft.com/office/powerpoint/2010/main" val="185859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8567A032-8BE0-4EB2-A159-7BA6AF097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47" y="6056555"/>
            <a:ext cx="11940989" cy="758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YouTube Channel : </a:t>
            </a:r>
            <a:r>
              <a:rPr lang="en-US" dirty="0">
                <a:hlinkClick r:id="rId3"/>
              </a:rPr>
              <a:t>https://www.youtube.com/fahadhussaintutorial</a:t>
            </a:r>
            <a:endParaRPr lang="en-US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627099" y="-1739"/>
            <a:ext cx="81934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Restricted Boltzmann Machine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AA0399-41DB-4686-8DEA-DBF4420F8B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5" y="1551009"/>
            <a:ext cx="10921197" cy="41224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373226-0BE7-434A-851D-AC5082DDE348}"/>
              </a:ext>
            </a:extLst>
          </p:cNvPr>
          <p:cNvSpPr/>
          <p:nvPr/>
        </p:nvSpPr>
        <p:spPr>
          <a:xfrm>
            <a:off x="3244436" y="1729094"/>
            <a:ext cx="757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Drama           Love Story             Action           Award Winning      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Khan_Movie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484EF-01DE-4715-80C5-93E6FB0CA594}"/>
              </a:ext>
            </a:extLst>
          </p:cNvPr>
          <p:cNvSpPr/>
          <p:nvPr/>
        </p:nvSpPr>
        <p:spPr>
          <a:xfrm>
            <a:off x="2204022" y="5495673"/>
            <a:ext cx="941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Movie1 		Movie2 	        Movie3 	     Movie4 	Movie5 		 Movie6 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F1B815-58AA-4C61-81D5-816B70F04B63}"/>
                  </a:ext>
                </a:extLst>
              </p14:cNvPr>
              <p14:cNvContentPartPr/>
              <p14:nvPr/>
            </p14:nvContentPartPr>
            <p14:xfrm>
              <a:off x="2827800" y="4851360"/>
              <a:ext cx="8060760" cy="27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F1B815-58AA-4C61-81D5-816B70F04B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18440" y="4842000"/>
                <a:ext cx="80794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000AD7-2561-46B1-B34A-5F58CBAC591A}"/>
                  </a:ext>
                </a:extLst>
              </p14:cNvPr>
              <p14:cNvContentPartPr/>
              <p14:nvPr/>
            </p14:nvContentPartPr>
            <p14:xfrm>
              <a:off x="3268080" y="804240"/>
              <a:ext cx="7823520" cy="4563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000AD7-2561-46B1-B34A-5F58CBAC59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58720" y="794880"/>
                <a:ext cx="7842240" cy="45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465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47" y="6056555"/>
            <a:ext cx="11940989" cy="758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YouTube Channel : </a:t>
            </a:r>
            <a:r>
              <a:rPr lang="en-US" dirty="0">
                <a:hlinkClick r:id="rId3"/>
              </a:rPr>
              <a:t>https://www.youtube.com/fahadhussaintutorial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93DE6-5398-4B61-85B9-C1C619F28E0A}"/>
              </a:ext>
            </a:extLst>
          </p:cNvPr>
          <p:cNvSpPr/>
          <p:nvPr/>
        </p:nvSpPr>
        <p:spPr>
          <a:xfrm>
            <a:off x="3910932" y="3042989"/>
            <a:ext cx="38084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i="1" dirty="0">
                <a:solidFill>
                  <a:srgbClr val="7030A0"/>
                </a:solidFill>
              </a:rPr>
              <a:t>Thanks</a:t>
            </a:r>
            <a:endParaRPr lang="en-US" sz="2800" b="1" i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D1BFDF-5A7B-415C-BC91-E5A055DFA59C}"/>
                  </a:ext>
                </a:extLst>
              </p14:cNvPr>
              <p14:cNvContentPartPr/>
              <p14:nvPr/>
            </p14:nvContentPartPr>
            <p14:xfrm>
              <a:off x="2480760" y="53085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D1BFDF-5A7B-415C-BC91-E5A055DFA5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1400" y="52992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1501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8567A032-8BE0-4EB2-A159-7BA6AF097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47" y="6056555"/>
            <a:ext cx="11940989" cy="758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YouTube Channel : </a:t>
            </a:r>
            <a:r>
              <a:rPr lang="en-US" dirty="0">
                <a:hlinkClick r:id="rId3"/>
              </a:rPr>
              <a:t>https://www.youtube.com/fahadhussaintutorial</a:t>
            </a:r>
            <a:endParaRPr lang="en-US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627099" y="-1739"/>
            <a:ext cx="81934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Restricted Boltzmann Machine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AA0399-41DB-4686-8DEA-DBF4420F8B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5" y="1551009"/>
            <a:ext cx="10921197" cy="41224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373226-0BE7-434A-851D-AC5082DDE348}"/>
              </a:ext>
            </a:extLst>
          </p:cNvPr>
          <p:cNvSpPr/>
          <p:nvPr/>
        </p:nvSpPr>
        <p:spPr>
          <a:xfrm>
            <a:off x="3244436" y="1729094"/>
            <a:ext cx="757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Drama           Love Story             Action           Award Winning      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Khan_Movie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484EF-01DE-4715-80C5-93E6FB0CA594}"/>
              </a:ext>
            </a:extLst>
          </p:cNvPr>
          <p:cNvSpPr/>
          <p:nvPr/>
        </p:nvSpPr>
        <p:spPr>
          <a:xfrm>
            <a:off x="2204022" y="5495673"/>
            <a:ext cx="941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Movie1 		Movie2 	        Movie3 	     Movie4 	Movie5 		 Movie6 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F1B815-58AA-4C61-81D5-816B70F04B63}"/>
                  </a:ext>
                </a:extLst>
              </p14:cNvPr>
              <p14:cNvContentPartPr/>
              <p14:nvPr/>
            </p14:nvContentPartPr>
            <p14:xfrm>
              <a:off x="2827800" y="4851360"/>
              <a:ext cx="8060760" cy="27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F1B815-58AA-4C61-81D5-816B70F04B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18440" y="4842000"/>
                <a:ext cx="80794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000AD7-2561-46B1-B34A-5F58CBAC591A}"/>
                  </a:ext>
                </a:extLst>
              </p14:cNvPr>
              <p14:cNvContentPartPr/>
              <p14:nvPr/>
            </p14:nvContentPartPr>
            <p14:xfrm>
              <a:off x="3268080" y="804240"/>
              <a:ext cx="7823520" cy="4563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000AD7-2561-46B1-B34A-5F58CBAC59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58720" y="794880"/>
                <a:ext cx="7842240" cy="45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595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8567A032-8BE0-4EB2-A159-7BA6AF097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47" y="6056555"/>
            <a:ext cx="11940989" cy="758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YouTube Channel : </a:t>
            </a:r>
            <a:r>
              <a:rPr lang="en-US" dirty="0">
                <a:hlinkClick r:id="rId3"/>
              </a:rPr>
              <a:t>https://www.youtube.com/fahadhussaintutorial</a:t>
            </a:r>
            <a:endParaRPr lang="en-US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233338" y="25131"/>
            <a:ext cx="11546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Gibbs sampling and contrastive divergence</a:t>
            </a:r>
          </a:p>
        </p:txBody>
      </p:sp>
    </p:spTree>
    <p:extLst>
      <p:ext uri="{BB962C8B-B14F-4D97-AF65-F5344CB8AC3E}">
        <p14:creationId xmlns:p14="http://schemas.microsoft.com/office/powerpoint/2010/main" val="140564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8567A032-8BE0-4EB2-A159-7BA6AF097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47" y="6056555"/>
            <a:ext cx="11940989" cy="758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YouTube Channel : </a:t>
            </a:r>
            <a:r>
              <a:rPr lang="en-US" dirty="0">
                <a:hlinkClick r:id="rId3"/>
              </a:rPr>
              <a:t>https://www.youtube.com/fahadhussaintutorial</a:t>
            </a:r>
            <a:endParaRPr lang="en-US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233338" y="25131"/>
            <a:ext cx="11546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Gibbs sampling </a:t>
            </a:r>
            <a:r>
              <a:rPr lang="en-US" sz="4800" b="1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contrastive divergence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C2554-6AA2-4482-A439-451726BDE3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68" y="1968083"/>
            <a:ext cx="11424621" cy="361560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210CED-85BB-4E99-BE85-586D5FC75CFB}"/>
              </a:ext>
            </a:extLst>
          </p:cNvPr>
          <p:cNvCxnSpPr/>
          <p:nvPr/>
        </p:nvCxnSpPr>
        <p:spPr>
          <a:xfrm>
            <a:off x="2485016" y="860612"/>
            <a:ext cx="871370" cy="101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41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8567A032-8BE0-4EB2-A159-7BA6AF097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47" y="6056555"/>
            <a:ext cx="11940989" cy="758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YouTube Channel : </a:t>
            </a:r>
            <a:r>
              <a:rPr lang="en-US" dirty="0">
                <a:hlinkClick r:id="rId3"/>
              </a:rPr>
              <a:t>https://www.youtube.com/fahadhussaintutorial</a:t>
            </a:r>
            <a:endParaRPr lang="en-US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362459" y="0"/>
            <a:ext cx="10011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Gibbs sampling </a:t>
            </a:r>
            <a:r>
              <a:rPr lang="en-US" sz="3600" b="1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contrastive divergence</a:t>
            </a:r>
          </a:p>
          <a:p>
            <a:r>
              <a:rPr lang="en-US" sz="3600" b="1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term of curve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AEFC8-97E1-42CB-9678-D0BEF35DE5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7" y="1082898"/>
            <a:ext cx="11453024" cy="489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09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8567A032-8BE0-4EB2-A159-7BA6AF097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47" y="6056555"/>
            <a:ext cx="11940989" cy="758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YouTube Channel : </a:t>
            </a:r>
            <a:r>
              <a:rPr lang="en-US" dirty="0">
                <a:hlinkClick r:id="rId3"/>
              </a:rPr>
              <a:t>https://www.youtube.com/fahadhussaintutorial</a:t>
            </a:r>
            <a:endParaRPr lang="en-US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362459" y="0"/>
            <a:ext cx="10011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Gibbs sampling </a:t>
            </a:r>
            <a:r>
              <a:rPr lang="en-US" sz="3600" b="1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contrastive divergence</a:t>
            </a:r>
          </a:p>
          <a:p>
            <a:r>
              <a:rPr lang="en-US" sz="3600" b="1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term of curve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9D173-D7DD-4AA3-941C-C3D54CCC53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51" y="1197234"/>
            <a:ext cx="8520425" cy="466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4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47" y="6056555"/>
            <a:ext cx="11940989" cy="758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YouTube Channel : </a:t>
            </a:r>
            <a:r>
              <a:rPr lang="en-US" dirty="0">
                <a:hlinkClick r:id="rId3"/>
              </a:rPr>
              <a:t>https://www.youtube.com/fahadhussaintutorial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93DE6-5398-4B61-85B9-C1C619F28E0A}"/>
              </a:ext>
            </a:extLst>
          </p:cNvPr>
          <p:cNvSpPr/>
          <p:nvPr/>
        </p:nvSpPr>
        <p:spPr>
          <a:xfrm>
            <a:off x="7440569" y="1440099"/>
            <a:ext cx="38084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i="1" dirty="0">
                <a:solidFill>
                  <a:srgbClr val="7030A0"/>
                </a:solidFill>
              </a:rPr>
              <a:t>Thanks</a:t>
            </a:r>
            <a:endParaRPr lang="en-US" sz="2800" b="1" i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D1BFDF-5A7B-415C-BC91-E5A055DFA59C}"/>
                  </a:ext>
                </a:extLst>
              </p14:cNvPr>
              <p14:cNvContentPartPr/>
              <p14:nvPr/>
            </p14:nvContentPartPr>
            <p14:xfrm>
              <a:off x="2480760" y="53085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D1BFDF-5A7B-415C-BC91-E5A055DFA5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1400" y="529920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273D060-BE11-42D5-97BF-8472FC86C7AA}"/>
              </a:ext>
            </a:extLst>
          </p:cNvPr>
          <p:cNvSpPr/>
          <p:nvPr/>
        </p:nvSpPr>
        <p:spPr>
          <a:xfrm>
            <a:off x="567829" y="3284781"/>
            <a:ext cx="1056149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7"/>
              </a:rPr>
              <a:t>Additional Link:</a:t>
            </a:r>
          </a:p>
          <a:p>
            <a:endParaRPr lang="en-US" sz="2800" dirty="0">
              <a:hlinkClick r:id="rId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hlinkClick r:id="rId7"/>
              </a:rPr>
              <a:t>http://deeplearning.net/tutorial/rbm.html#rbm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fast learning algorithm for deep belief nets</a:t>
            </a:r>
          </a:p>
          <a:p>
            <a:r>
              <a:rPr lang="en-US" sz="2800" dirty="0"/>
              <a:t>Article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Introduction to Restricted Boltzmann Machines</a:t>
            </a:r>
          </a:p>
          <a:p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8C4E05-47C5-4BFF-84FF-7B42087638A4}"/>
              </a:ext>
            </a:extLst>
          </p:cNvPr>
          <p:cNvSpPr/>
          <p:nvPr/>
        </p:nvSpPr>
        <p:spPr>
          <a:xfrm>
            <a:off x="788894" y="427794"/>
            <a:ext cx="6096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 Topic which is related to RBM:</a:t>
            </a:r>
          </a:p>
          <a:p>
            <a:r>
              <a:rPr lang="en-US" dirty="0"/>
              <a:t>	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Boltzmann Machines</a:t>
            </a:r>
          </a:p>
          <a:p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and</a:t>
            </a:r>
          </a:p>
          <a:p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Deep Belief Networks</a:t>
            </a:r>
          </a:p>
        </p:txBody>
      </p:sp>
    </p:spTree>
    <p:extLst>
      <p:ext uri="{BB962C8B-B14F-4D97-AF65-F5344CB8AC3E}">
        <p14:creationId xmlns:p14="http://schemas.microsoft.com/office/powerpoint/2010/main" val="67416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8567A032-8BE0-4EB2-A159-7BA6AF097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47" y="6056555"/>
            <a:ext cx="11940989" cy="758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YouTube Channel : </a:t>
            </a:r>
            <a:r>
              <a:rPr lang="en-US" dirty="0">
                <a:hlinkClick r:id="rId3"/>
              </a:rPr>
              <a:t>https://www.youtube.com/fahadhussaintutorial</a:t>
            </a:r>
            <a:endParaRPr lang="en-US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627099" y="-1739"/>
            <a:ext cx="111089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>
                <a:solidFill>
                  <a:schemeClr val="accent6"/>
                </a:solidFill>
              </a:rPr>
              <a:t>Boltzmann Machine or Boltzmann distribution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325142-784A-4041-B132-2FE569668B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9" y="1649375"/>
            <a:ext cx="11910417" cy="28335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CEA75D-B96D-49AE-80FD-87C375108766}"/>
              </a:ext>
            </a:extLst>
          </p:cNvPr>
          <p:cNvSpPr txBox="1"/>
          <p:nvPr/>
        </p:nvSpPr>
        <p:spPr>
          <a:xfrm>
            <a:off x="344245" y="4575975"/>
            <a:ext cx="1130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				CNN			RNN		   		SOM</a:t>
            </a:r>
          </a:p>
        </p:txBody>
      </p:sp>
    </p:spTree>
    <p:extLst>
      <p:ext uri="{BB962C8B-B14F-4D97-AF65-F5344CB8AC3E}">
        <p14:creationId xmlns:p14="http://schemas.microsoft.com/office/powerpoint/2010/main" val="301539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8567A032-8BE0-4EB2-A159-7BA6AF097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47" y="6056555"/>
            <a:ext cx="11940989" cy="758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YouTube Channel : </a:t>
            </a:r>
            <a:r>
              <a:rPr lang="en-US" dirty="0">
                <a:hlinkClick r:id="rId3"/>
              </a:rPr>
              <a:t>https://www.youtube.com/fahadhussaintutorial</a:t>
            </a:r>
            <a:endParaRPr lang="en-US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627099" y="-1739"/>
            <a:ext cx="48686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Boltzmann Machine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0A98FA-1065-4E73-B274-8CB97526CF55}"/>
              </a:ext>
            </a:extLst>
          </p:cNvPr>
          <p:cNvSpPr/>
          <p:nvPr/>
        </p:nvSpPr>
        <p:spPr>
          <a:xfrm>
            <a:off x="86649" y="767702"/>
            <a:ext cx="121053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A </a:t>
            </a:r>
            <a:r>
              <a:rPr lang="en-US" sz="2800" b="1" dirty="0">
                <a:solidFill>
                  <a:srgbClr val="222222"/>
                </a:solidFill>
                <a:latin typeface="arial" panose="020B0604020202020204" pitchFamily="34" charset="0"/>
              </a:rPr>
              <a:t>Boltzmann Machine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 is a network of symmetrically connected, neuron- like units that make </a:t>
            </a:r>
            <a:r>
              <a:rPr lang="en-US" sz="2800" b="1" i="1" dirty="0">
                <a:solidFill>
                  <a:srgbClr val="C00000"/>
                </a:solidFill>
                <a:latin typeface="arial" panose="020B0604020202020204" pitchFamily="34" charset="0"/>
              </a:rPr>
              <a:t>stochastic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 decisions about whether to be on or off. Boltz- </a:t>
            </a:r>
            <a:r>
              <a:rPr lang="en-US" sz="2800" dirty="0" err="1">
                <a:solidFill>
                  <a:srgbClr val="222222"/>
                </a:solidFill>
                <a:latin typeface="arial" panose="020B0604020202020204" pitchFamily="34" charset="0"/>
              </a:rPr>
              <a:t>mann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sz="2800" b="1" dirty="0">
                <a:solidFill>
                  <a:srgbClr val="222222"/>
                </a:solidFill>
                <a:latin typeface="arial" panose="020B0604020202020204" pitchFamily="34" charset="0"/>
              </a:rPr>
              <a:t>machines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 have a simple learning algorithm that allows them to discover interesting features in datasets composed of binary vectors.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31825F-5721-4895-A7F4-2536379D78FC}"/>
                  </a:ext>
                </a:extLst>
              </p14:cNvPr>
              <p14:cNvContentPartPr/>
              <p14:nvPr/>
            </p14:nvContentPartPr>
            <p14:xfrm>
              <a:off x="2641680" y="2861640"/>
              <a:ext cx="6951240" cy="2718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31825F-5721-4895-A7F4-2536379D78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32320" y="2852280"/>
                <a:ext cx="6969960" cy="27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037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8567A032-8BE0-4EB2-A159-7BA6AF097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47" y="6056555"/>
            <a:ext cx="11940989" cy="758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YouTube Channel : </a:t>
            </a:r>
            <a:r>
              <a:rPr lang="en-US" dirty="0">
                <a:hlinkClick r:id="rId3"/>
              </a:rPr>
              <a:t>https://www.youtube.com/fahadhussaintutorial</a:t>
            </a:r>
            <a:endParaRPr lang="en-US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627099" y="-1739"/>
            <a:ext cx="111089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>
                <a:solidFill>
                  <a:schemeClr val="accent6"/>
                </a:solidFill>
              </a:rPr>
              <a:t>Boltzmann Machine or Boltzmann distribution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842E9-4192-4969-821A-322424545C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649" y="661017"/>
            <a:ext cx="5605015" cy="53202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C029B5-3746-49D3-B943-35B1F83CEAD2}"/>
                  </a:ext>
                </a:extLst>
              </p14:cNvPr>
              <p14:cNvContentPartPr/>
              <p14:nvPr/>
            </p14:nvContentPartPr>
            <p14:xfrm>
              <a:off x="3378240" y="1634040"/>
              <a:ext cx="4233600" cy="4182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C029B5-3746-49D3-B943-35B1F83CEAD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68880" y="1624680"/>
                <a:ext cx="4252320" cy="42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317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8567A032-8BE0-4EB2-A159-7BA6AF097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47" y="6056555"/>
            <a:ext cx="11940989" cy="758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YouTube Channel : </a:t>
            </a:r>
            <a:r>
              <a:rPr lang="en-US" dirty="0">
                <a:hlinkClick r:id="rId3"/>
              </a:rPr>
              <a:t>https://www.youtube.com/fahadhussaintutorial</a:t>
            </a:r>
            <a:endParaRPr lang="en-US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627099" y="-1739"/>
            <a:ext cx="111089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>
                <a:solidFill>
                  <a:schemeClr val="accent6"/>
                </a:solidFill>
              </a:rPr>
              <a:t>Boltzmann Machine or Boltzmann distribution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15BBDF-CA1E-44CA-B2A4-526E4988D66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43" y="670219"/>
            <a:ext cx="8852412" cy="52463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752170-60B0-4B01-91C5-1FADA865E1DB}"/>
                  </a:ext>
                </a:extLst>
              </p14:cNvPr>
              <p14:cNvContentPartPr/>
              <p14:nvPr/>
            </p14:nvContentPartPr>
            <p14:xfrm>
              <a:off x="448560" y="914400"/>
              <a:ext cx="10253520" cy="4758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752170-60B0-4B01-91C5-1FADA865E1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9200" y="905040"/>
                <a:ext cx="10272240" cy="47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021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8567A032-8BE0-4EB2-A159-7BA6AF097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47" y="6056555"/>
            <a:ext cx="11940989" cy="758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YouTube Channel : </a:t>
            </a:r>
            <a:r>
              <a:rPr lang="en-US" dirty="0">
                <a:hlinkClick r:id="rId3"/>
              </a:rPr>
              <a:t>https://www.youtube.com/fahadhussaintutorial</a:t>
            </a:r>
            <a:endParaRPr lang="en-US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627099" y="-1739"/>
            <a:ext cx="82923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>
                <a:solidFill>
                  <a:schemeClr val="accent6"/>
                </a:solidFill>
              </a:rPr>
              <a:t>Boltzmann distribution and </a:t>
            </a:r>
            <a:r>
              <a:rPr lang="en-US" sz="4400" b="1" i="1" dirty="0">
                <a:solidFill>
                  <a:srgbClr val="FFC000"/>
                </a:solidFill>
              </a:rPr>
              <a:t>Factor</a:t>
            </a:r>
            <a:r>
              <a:rPr lang="en-US" sz="4400" b="1" i="1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9DE010-50EC-4359-BD83-C92F426F53B2}"/>
              </a:ext>
            </a:extLst>
          </p:cNvPr>
          <p:cNvSpPr/>
          <p:nvPr/>
        </p:nvSpPr>
        <p:spPr>
          <a:xfrm>
            <a:off x="434584" y="730154"/>
            <a:ext cx="113013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It is a probability measure that gives the probability that a  system will be in a </a:t>
            </a:r>
            <a:r>
              <a:rPr lang="en-US" sz="3200" dirty="0">
                <a:solidFill>
                  <a:srgbClr val="C00000"/>
                </a:solidFill>
              </a:rPr>
              <a:t>certain state as a function </a:t>
            </a:r>
            <a:r>
              <a:rPr lang="en-US" sz="3200" dirty="0"/>
              <a:t>of that </a:t>
            </a:r>
            <a:r>
              <a:rPr lang="en-US" sz="3200" dirty="0">
                <a:solidFill>
                  <a:srgbClr val="C00000"/>
                </a:solidFill>
              </a:rPr>
              <a:t>state energy </a:t>
            </a:r>
            <a:r>
              <a:rPr lang="en-US" sz="3200" dirty="0"/>
              <a:t>and the </a:t>
            </a:r>
            <a:r>
              <a:rPr lang="en-US" sz="3200" dirty="0">
                <a:solidFill>
                  <a:srgbClr val="C00000"/>
                </a:solidFill>
              </a:rPr>
              <a:t>temperature of the state</a:t>
            </a:r>
            <a:r>
              <a:rPr lang="en-US" sz="32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71C653-BE16-43D5-9762-F20DEFB33A8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40" y="4484515"/>
            <a:ext cx="3063978" cy="157204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B77A29-2913-4382-AD55-29C261C67EB9}"/>
              </a:ext>
            </a:extLst>
          </p:cNvPr>
          <p:cNvCxnSpPr/>
          <p:nvPr/>
        </p:nvCxnSpPr>
        <p:spPr>
          <a:xfrm>
            <a:off x="5884433" y="2299814"/>
            <a:ext cx="0" cy="3584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46F1A09-5AE8-4936-8319-F967588ED9FB}"/>
                  </a:ext>
                </a:extLst>
              </p14:cNvPr>
              <p14:cNvContentPartPr/>
              <p14:nvPr/>
            </p14:nvContentPartPr>
            <p14:xfrm>
              <a:off x="397800" y="33840"/>
              <a:ext cx="11532240" cy="5740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46F1A09-5AE8-4936-8319-F967588ED9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8440" y="24480"/>
                <a:ext cx="11550960" cy="57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727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8567A032-8BE0-4EB2-A159-7BA6AF097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47" y="6056555"/>
            <a:ext cx="11940989" cy="758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YouTube Channel : </a:t>
            </a:r>
            <a:r>
              <a:rPr lang="en-US" dirty="0">
                <a:hlinkClick r:id="rId3"/>
              </a:rPr>
              <a:t>https://www.youtube.com/fahadhussaintutorial</a:t>
            </a:r>
            <a:endParaRPr lang="en-US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627099" y="-1739"/>
            <a:ext cx="111089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>
                <a:solidFill>
                  <a:schemeClr val="accent6"/>
                </a:solidFill>
              </a:rPr>
              <a:t>Boltzmann Machine or Boltzmann distribution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842E9-4192-4969-821A-322424545C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05" y="633260"/>
            <a:ext cx="5605015" cy="53202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5D6B9E-33CA-4D17-B76F-E75A363007E2}"/>
                  </a:ext>
                </a:extLst>
              </p14:cNvPr>
              <p14:cNvContentPartPr/>
              <p14:nvPr/>
            </p14:nvContentPartPr>
            <p14:xfrm>
              <a:off x="2870280" y="1337760"/>
              <a:ext cx="5605200" cy="3767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5D6B9E-33CA-4D17-B76F-E75A363007E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60920" y="1328400"/>
                <a:ext cx="5623920" cy="378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3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8567A032-8BE0-4EB2-A159-7BA6AF097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47" y="6056555"/>
            <a:ext cx="11940989" cy="758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YouTube Channel : </a:t>
            </a:r>
            <a:r>
              <a:rPr lang="en-US" dirty="0">
                <a:hlinkClick r:id="rId3"/>
              </a:rPr>
              <a:t>https://www.youtube.com/fahadhussaintutorial</a:t>
            </a:r>
            <a:endParaRPr lang="en-US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627099" y="-1739"/>
            <a:ext cx="81934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Restricted Boltzmann Machine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5A64BA-9D80-4707-B0E1-A4D5D02C5701}"/>
              </a:ext>
            </a:extLst>
          </p:cNvPr>
          <p:cNvSpPr/>
          <p:nvPr/>
        </p:nvSpPr>
        <p:spPr>
          <a:xfrm>
            <a:off x="0" y="677348"/>
            <a:ext cx="1187392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A 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restricted Boltzmann machine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 (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RBM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) is a generative stochastic artificial neural network that can learn a probability distribution over its set of inputs.</a:t>
            </a:r>
          </a:p>
          <a:p>
            <a:endParaRPr lang="en-US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2000" dirty="0"/>
              <a:t>Restricted Boltzmann Machine is an undirected graphical model that plays a major role in Deep Learning Framework in recent times. It was initially introduced as </a:t>
            </a:r>
            <a:r>
              <a:rPr lang="en-US" sz="2000" b="1" i="1" dirty="0"/>
              <a:t>Harmonium </a:t>
            </a:r>
            <a:r>
              <a:rPr lang="en-US" sz="2000" i="1" dirty="0"/>
              <a:t>in 1986 </a:t>
            </a:r>
            <a:r>
              <a:rPr lang="en-US" sz="2000" dirty="0"/>
              <a:t>and it gained big popularity in recent years in the context of the </a:t>
            </a:r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Netflix Prize</a:t>
            </a:r>
            <a:r>
              <a:rPr lang="en-US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sz="2000" dirty="0"/>
              <a:t>where Restricted Boltzmann Machines achieved state of the art performance in collaborative filtering and have beaten most of the competition.</a:t>
            </a:r>
          </a:p>
          <a:p>
            <a:r>
              <a:rPr lang="en-US" sz="2000" dirty="0"/>
              <a:t>It is an algorithm which is useful for dimensionality reduction, classification, regression, collaborative filtering, feature learning, and topic modeling.</a:t>
            </a:r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AA0399-41DB-4686-8DEA-DBF4420F8B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18" y="3130475"/>
            <a:ext cx="7593469" cy="28663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08F605-348C-43DC-9AFA-216B95EE2D9B}"/>
                  </a:ext>
                </a:extLst>
              </p14:cNvPr>
              <p14:cNvContentPartPr/>
              <p14:nvPr/>
            </p14:nvContentPartPr>
            <p14:xfrm>
              <a:off x="5740560" y="3361320"/>
              <a:ext cx="5952240" cy="2718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08F605-348C-43DC-9AFA-216B95EE2D9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31200" y="3351960"/>
                <a:ext cx="5970960" cy="27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753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8567A032-8BE0-4EB2-A159-7BA6AF097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47" y="6056555"/>
            <a:ext cx="11940989" cy="758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 further assistance, code and slide     </a:t>
            </a:r>
            <a:r>
              <a:rPr lang="en-US" b="1" dirty="0">
                <a:solidFill>
                  <a:schemeClr val="accent6"/>
                </a:solidFill>
                <a:hlinkClick r:id="rId2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YouTube Channel : </a:t>
            </a:r>
            <a:r>
              <a:rPr lang="en-US" dirty="0">
                <a:hlinkClick r:id="rId3"/>
              </a:rPr>
              <a:t>https://www.youtube.com/fahadhussaintutorial</a:t>
            </a:r>
            <a:endParaRPr lang="en-US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14:cNvPr>
              <p14:cNvContentPartPr/>
              <p14:nvPr/>
            </p14:nvContentPartPr>
            <p14:xfrm>
              <a:off x="7704720" y="49442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3744E-EB4F-469A-BEEA-8029DCE18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5360" y="4934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14:cNvPr>
              <p14:cNvContentPartPr/>
              <p14:nvPr/>
            </p14:nvContentPartPr>
            <p14:xfrm>
              <a:off x="5367960" y="3530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F81DE-EEB9-4210-B4F4-1160ADF4AC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8600" y="3521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6108156-63D1-4320-8DFE-93A3CF1704EF}"/>
              </a:ext>
            </a:extLst>
          </p:cNvPr>
          <p:cNvSpPr/>
          <p:nvPr/>
        </p:nvSpPr>
        <p:spPr>
          <a:xfrm>
            <a:off x="0" y="65750"/>
            <a:ext cx="81934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Restricted Boltzmann Machine </a:t>
            </a:r>
          </a:p>
          <a:p>
            <a:r>
              <a:rPr lang="en-US" sz="3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example as recommendation system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AA0399-41DB-4686-8DEA-DBF4420F8B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7" y="1624026"/>
            <a:ext cx="10921197" cy="41224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373226-0BE7-434A-851D-AC5082DDE348}"/>
              </a:ext>
            </a:extLst>
          </p:cNvPr>
          <p:cNvSpPr/>
          <p:nvPr/>
        </p:nvSpPr>
        <p:spPr>
          <a:xfrm>
            <a:off x="2362198" y="1977098"/>
            <a:ext cx="7571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Drama           Love Story             Action           Award Winning      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Khan_Movie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484EF-01DE-4715-80C5-93E6FB0CA594}"/>
              </a:ext>
            </a:extLst>
          </p:cNvPr>
          <p:cNvSpPr/>
          <p:nvPr/>
        </p:nvSpPr>
        <p:spPr>
          <a:xfrm>
            <a:off x="1438869" y="5561807"/>
            <a:ext cx="9417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Movie1 		Movie2 	        Movie3 	     Movie4 	Movie5 		 Movie6 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238F4-985D-496A-8E21-7242DCA827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895" y="20337"/>
            <a:ext cx="3399105" cy="20780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9AE0B0B-FB32-4632-8D4C-00C29CCB08EE}"/>
                  </a:ext>
                </a:extLst>
              </p14:cNvPr>
              <p14:cNvContentPartPr/>
              <p14:nvPr/>
            </p14:nvContentPartPr>
            <p14:xfrm>
              <a:off x="6358320" y="75960"/>
              <a:ext cx="5825520" cy="5893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9AE0B0B-FB32-4632-8D4C-00C29CCB08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48960" y="66600"/>
                <a:ext cx="5844240" cy="59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833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29159</TotalTime>
  <Words>909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Office Theme</vt:lpstr>
      <vt:lpstr>   Deep Learning from Scratch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Fahad Hussain</dc:creator>
  <cp:lastModifiedBy>Fahad Hussain</cp:lastModifiedBy>
  <cp:revision>665</cp:revision>
  <dcterms:created xsi:type="dcterms:W3CDTF">2019-11-05T08:22:51Z</dcterms:created>
  <dcterms:modified xsi:type="dcterms:W3CDTF">2020-05-30T11:03:08Z</dcterms:modified>
</cp:coreProperties>
</file>