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Garamond"/>
      <p:regular r:id="rId24"/>
      <p:bold r:id="rId25"/>
      <p:italic r:id="rId26"/>
      <p:boldItalic r:id="rId27"/>
    </p:embeddedFont>
    <p:embeddedFont>
      <p:font typeface="Titillium Web"/>
      <p:regular r:id="rId28"/>
      <p:bold r:id="rId29"/>
      <p:italic r:id="rId30"/>
      <p:boldItalic r:id="rId31"/>
    </p:embeddedFont>
    <p:embeddedFont>
      <p:font typeface="Lato Black"/>
      <p:bold r:id="rId32"/>
      <p:boldItalic r:id="rId33"/>
    </p:embeddedFont>
    <p:embeddedFont>
      <p:font typeface="Open Sans Light"/>
      <p:regular r:id="rId34"/>
      <p:bold r:id="rId35"/>
      <p:italic r:id="rId36"/>
      <p:boldItalic r:id="rId37"/>
    </p:embeddedFont>
    <p:embeddedFont>
      <p:font typeface="Century Gothic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GxsO4/a1sPcGNwA+QpDeClAFi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font" Target="fonts/Garamond-regular.fntdata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8" Type="http://schemas.openxmlformats.org/officeDocument/2006/relationships/font" Target="fonts/TitilliumWeb-regular.fntdata"/><Relationship Id="rId27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boldItalic.fntdata"/><Relationship Id="rId30" Type="http://schemas.openxmlformats.org/officeDocument/2006/relationships/font" Target="fonts/TitilliumWeb-italic.fntdata"/><Relationship Id="rId11" Type="http://schemas.openxmlformats.org/officeDocument/2006/relationships/slide" Target="slides/slide6.xml"/><Relationship Id="rId33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LatoBlack-bold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.fntdata"/><Relationship Id="rId12" Type="http://schemas.openxmlformats.org/officeDocument/2006/relationships/slide" Target="slides/slide7.xml"/><Relationship Id="rId34" Type="http://schemas.openxmlformats.org/officeDocument/2006/relationships/font" Target="fonts/OpenSansLight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Light-italic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1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5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rgbClr val="000000"/>
                </a:solidFill>
              </a:rPr>
              <a:t>Projet de fin d'études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4" name="Google Shape;3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8.jp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EJGxGo-tmxb-RjTNYLWeGEIPSPlMJKoY/view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4"/>
          <p:cNvSpPr/>
          <p:nvPr/>
        </p:nvSpPr>
        <p:spPr>
          <a:xfrm>
            <a:off x="1524000" y="3174"/>
            <a:ext cx="9144000" cy="1394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4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4"/>
          <p:cNvSpPr txBox="1"/>
          <p:nvPr/>
        </p:nvSpPr>
        <p:spPr>
          <a:xfrm>
            <a:off x="1523999" y="6579458"/>
            <a:ext cx="201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4"/>
          <p:cNvSpPr txBox="1"/>
          <p:nvPr/>
        </p:nvSpPr>
        <p:spPr>
          <a:xfrm>
            <a:off x="2984443" y="4307071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4"/>
          <p:cNvSpPr/>
          <p:nvPr/>
        </p:nvSpPr>
        <p:spPr>
          <a:xfrm flipH="1" rot="10800000">
            <a:off x="1696279" y="5009367"/>
            <a:ext cx="1720500" cy="4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54"/>
          <p:cNvSpPr txBox="1"/>
          <p:nvPr/>
        </p:nvSpPr>
        <p:spPr>
          <a:xfrm>
            <a:off x="1699408" y="4543430"/>
            <a:ext cx="34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Présenté par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4"/>
          <p:cNvSpPr txBox="1"/>
          <p:nvPr/>
        </p:nvSpPr>
        <p:spPr>
          <a:xfrm>
            <a:off x="1592681" y="5075420"/>
            <a:ext cx="3236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ALLAGA Hamza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ELMAIZI Hasna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 MOTAMID Houria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54"/>
          <p:cNvSpPr/>
          <p:nvPr/>
        </p:nvSpPr>
        <p:spPr>
          <a:xfrm>
            <a:off x="1524000" y="1628801"/>
            <a:ext cx="9144000" cy="4571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Title 1" id="98" name="Google Shape;98;p54"/>
          <p:cNvSpPr txBox="1"/>
          <p:nvPr/>
        </p:nvSpPr>
        <p:spPr>
          <a:xfrm>
            <a:off x="2620612" y="1867648"/>
            <a:ext cx="7088163" cy="106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Master Systèmes de Télécommunications et Réseaux Informatiques </a:t>
            </a:r>
            <a:r>
              <a:rPr b="0" i="0" lang="fr-FR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Master Système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ialité :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Ingénierie des Systèmes d’Information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 1" id="99" name="Google Shape;99;p54"/>
          <p:cNvSpPr txBox="1"/>
          <p:nvPr/>
        </p:nvSpPr>
        <p:spPr>
          <a:xfrm>
            <a:off x="1592686" y="2347029"/>
            <a:ext cx="9144000" cy="43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Mini-projet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 1" id="100" name="Google Shape;100;p54"/>
          <p:cNvSpPr txBox="1"/>
          <p:nvPr/>
        </p:nvSpPr>
        <p:spPr>
          <a:xfrm>
            <a:off x="4151" y="566927"/>
            <a:ext cx="121809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Royaume du Maroc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Université Sultan Moulay Slimane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Faculté Polydisciplinaire de Béni Mellal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54"/>
          <p:cNvSpPr/>
          <p:nvPr/>
        </p:nvSpPr>
        <p:spPr>
          <a:xfrm>
            <a:off x="1523999" y="2804948"/>
            <a:ext cx="9144000" cy="14762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54"/>
          <p:cNvSpPr/>
          <p:nvPr/>
        </p:nvSpPr>
        <p:spPr>
          <a:xfrm>
            <a:off x="1523999" y="2908843"/>
            <a:ext cx="9144000" cy="8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Conception et réalisation d’une application Mobile Android des produits végétaux H-vegan </a:t>
            </a:r>
            <a:endParaRPr b="1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54"/>
          <p:cNvSpPr txBox="1"/>
          <p:nvPr/>
        </p:nvSpPr>
        <p:spPr>
          <a:xfrm>
            <a:off x="4140" y="6238990"/>
            <a:ext cx="121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Année universitaire : 2022/2023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4"/>
          <p:cNvSpPr txBox="1"/>
          <p:nvPr/>
        </p:nvSpPr>
        <p:spPr>
          <a:xfrm>
            <a:off x="9875911" y="6594847"/>
            <a:ext cx="176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4"/>
          <p:cNvSpPr/>
          <p:nvPr/>
        </p:nvSpPr>
        <p:spPr>
          <a:xfrm flipH="1" rot="10800000">
            <a:off x="1696278" y="5003717"/>
            <a:ext cx="2936400" cy="5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54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07" name="Google Shape;107;p54"/>
          <p:cNvSpPr txBox="1"/>
          <p:nvPr/>
        </p:nvSpPr>
        <p:spPr>
          <a:xfrm>
            <a:off x="8966818" y="4307071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4"/>
          <p:cNvSpPr/>
          <p:nvPr/>
        </p:nvSpPr>
        <p:spPr>
          <a:xfrm flipH="1" rot="10800000">
            <a:off x="7678654" y="5009367"/>
            <a:ext cx="1720500" cy="4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4"/>
          <p:cNvSpPr txBox="1"/>
          <p:nvPr/>
        </p:nvSpPr>
        <p:spPr>
          <a:xfrm>
            <a:off x="7681783" y="4543430"/>
            <a:ext cx="34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Professeur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4"/>
          <p:cNvSpPr txBox="1"/>
          <p:nvPr/>
        </p:nvSpPr>
        <p:spPr>
          <a:xfrm>
            <a:off x="7575056" y="5075420"/>
            <a:ext cx="32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M. SADQI YASSINE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4"/>
          <p:cNvSpPr/>
          <p:nvPr/>
        </p:nvSpPr>
        <p:spPr>
          <a:xfrm flipH="1" rot="10800000">
            <a:off x="7678653" y="5003717"/>
            <a:ext cx="2936400" cy="5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6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475" y="435300"/>
            <a:ext cx="1175903" cy="11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4"/>
          <p:cNvPicPr preferRelativeResize="0"/>
          <p:nvPr/>
        </p:nvPicPr>
        <p:blipFill rotWithShape="1">
          <a:blip r:embed="rId4">
            <a:alphaModFix/>
          </a:blip>
          <a:srcRect b="-159439" l="65920" r="-65920" t="159440"/>
          <a:stretch/>
        </p:blipFill>
        <p:spPr>
          <a:xfrm>
            <a:off x="5362575" y="2924175"/>
            <a:ext cx="1720500" cy="13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2675" y="435300"/>
            <a:ext cx="1398102" cy="11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1883" y="4450139"/>
            <a:ext cx="1932309" cy="16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4"/>
          <p:cNvSpPr txBox="1"/>
          <p:nvPr/>
        </p:nvSpPr>
        <p:spPr>
          <a:xfrm>
            <a:off x="11387200" y="856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3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3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3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3"/>
          <p:cNvGrpSpPr/>
          <p:nvPr/>
        </p:nvGrpSpPr>
        <p:grpSpPr>
          <a:xfrm>
            <a:off x="2678611" y="287511"/>
            <a:ext cx="7475368" cy="507791"/>
            <a:chOff x="841108" y="1294235"/>
            <a:chExt cx="7475368" cy="511834"/>
          </a:xfrm>
        </p:grpSpPr>
        <p:sp>
          <p:nvSpPr>
            <p:cNvPr id="437" name="Google Shape;437;p13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38" name="Google Shape;438;p13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9" name="Google Shape;439;p13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40" name="Google Shape;440;p13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3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3"/>
          <p:cNvSpPr/>
          <p:nvPr/>
        </p:nvSpPr>
        <p:spPr>
          <a:xfrm flipH="1" rot="10800000">
            <a:off x="82904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13"/>
          <p:cNvSpPr/>
          <p:nvPr/>
        </p:nvSpPr>
        <p:spPr>
          <a:xfrm flipH="1" rot="10800000">
            <a:off x="6802150" y="1041200"/>
            <a:ext cx="14883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13"/>
          <p:cNvSpPr/>
          <p:nvPr/>
        </p:nvSpPr>
        <p:spPr>
          <a:xfrm flipH="1" rot="10800000">
            <a:off x="53138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13"/>
          <p:cNvSpPr/>
          <p:nvPr/>
        </p:nvSpPr>
        <p:spPr>
          <a:xfrm flipH="1" rot="10800000">
            <a:off x="3759200" y="1041200"/>
            <a:ext cx="1557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13"/>
          <p:cNvSpPr/>
          <p:nvPr/>
        </p:nvSpPr>
        <p:spPr>
          <a:xfrm>
            <a:off x="3992766" y="342057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 txBox="1"/>
          <p:nvPr/>
        </p:nvSpPr>
        <p:spPr>
          <a:xfrm>
            <a:off x="547899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Besoins fonctionnels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6939846" y="1065274"/>
            <a:ext cx="1212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Besoins non-fonctionnels 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13"/>
          <p:cNvSpPr txBox="1"/>
          <p:nvPr/>
        </p:nvSpPr>
        <p:spPr>
          <a:xfrm>
            <a:off x="8400696" y="1089499"/>
            <a:ext cx="1212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Diagramme des cas d’utilisation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410094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   Acteurs 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1" name="Google Shape;451;p13"/>
          <p:cNvSpPr/>
          <p:nvPr/>
        </p:nvSpPr>
        <p:spPr>
          <a:xfrm flipH="1" rot="10800000">
            <a:off x="7430217" y="882562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13"/>
          <p:cNvSpPr/>
          <p:nvPr/>
        </p:nvSpPr>
        <p:spPr>
          <a:xfrm rot="10800000">
            <a:off x="4237990" y="3283667"/>
            <a:ext cx="786727" cy="511052"/>
          </a:xfrm>
          <a:custGeom>
            <a:rect b="b" l="l" r="r" t="t"/>
            <a:pathLst>
              <a:path extrusionOk="0" h="23432" w="37101">
                <a:moveTo>
                  <a:pt x="25539" y="251"/>
                </a:moveTo>
                <a:cubicBezTo>
                  <a:pt x="19872" y="1"/>
                  <a:pt x="15050" y="3846"/>
                  <a:pt x="13764" y="9073"/>
                </a:cubicBezTo>
                <a:cubicBezTo>
                  <a:pt x="13597" y="9740"/>
                  <a:pt x="12978" y="10216"/>
                  <a:pt x="12288" y="10216"/>
                </a:cubicBezTo>
                <a:lnTo>
                  <a:pt x="6263" y="10216"/>
                </a:lnTo>
                <a:cubicBezTo>
                  <a:pt x="5811" y="10216"/>
                  <a:pt x="5453" y="9847"/>
                  <a:pt x="5453" y="9406"/>
                </a:cubicBezTo>
                <a:lnTo>
                  <a:pt x="5453" y="6870"/>
                </a:lnTo>
                <a:cubicBezTo>
                  <a:pt x="5453" y="6561"/>
                  <a:pt x="5084" y="6406"/>
                  <a:pt x="4858" y="6620"/>
                </a:cubicBezTo>
                <a:lnTo>
                  <a:pt x="441" y="11050"/>
                </a:lnTo>
                <a:cubicBezTo>
                  <a:pt x="0" y="11490"/>
                  <a:pt x="0" y="12193"/>
                  <a:pt x="441" y="12621"/>
                </a:cubicBezTo>
                <a:lnTo>
                  <a:pt x="4858" y="17050"/>
                </a:lnTo>
                <a:cubicBezTo>
                  <a:pt x="5084" y="17265"/>
                  <a:pt x="5453" y="17110"/>
                  <a:pt x="5453" y="16800"/>
                </a:cubicBezTo>
                <a:lnTo>
                  <a:pt x="5453" y="14276"/>
                </a:lnTo>
                <a:cubicBezTo>
                  <a:pt x="5453" y="13824"/>
                  <a:pt x="5811" y="13466"/>
                  <a:pt x="6263" y="13466"/>
                </a:cubicBezTo>
                <a:lnTo>
                  <a:pt x="12288" y="13466"/>
                </a:lnTo>
                <a:cubicBezTo>
                  <a:pt x="13002" y="13466"/>
                  <a:pt x="13609" y="13955"/>
                  <a:pt x="13776" y="14645"/>
                </a:cubicBezTo>
                <a:cubicBezTo>
                  <a:pt x="15026" y="19693"/>
                  <a:pt x="19586" y="23432"/>
                  <a:pt x="25027" y="23432"/>
                </a:cubicBezTo>
                <a:cubicBezTo>
                  <a:pt x="31730" y="23432"/>
                  <a:pt x="37100" y="17753"/>
                  <a:pt x="36588" y="10954"/>
                </a:cubicBezTo>
                <a:cubicBezTo>
                  <a:pt x="36160" y="5144"/>
                  <a:pt x="31373" y="501"/>
                  <a:pt x="25539" y="25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3"/>
          <p:cNvSpPr/>
          <p:nvPr/>
        </p:nvSpPr>
        <p:spPr>
          <a:xfrm rot="10800000">
            <a:off x="4245325" y="4149621"/>
            <a:ext cx="786727" cy="511052"/>
          </a:xfrm>
          <a:custGeom>
            <a:rect b="b" l="l" r="r" t="t"/>
            <a:pathLst>
              <a:path extrusionOk="0" h="23432" w="37101">
                <a:moveTo>
                  <a:pt x="25539" y="251"/>
                </a:moveTo>
                <a:cubicBezTo>
                  <a:pt x="19872" y="1"/>
                  <a:pt x="15050" y="3846"/>
                  <a:pt x="13764" y="9073"/>
                </a:cubicBezTo>
                <a:cubicBezTo>
                  <a:pt x="13597" y="9740"/>
                  <a:pt x="12978" y="10216"/>
                  <a:pt x="12288" y="10216"/>
                </a:cubicBezTo>
                <a:lnTo>
                  <a:pt x="6263" y="10216"/>
                </a:lnTo>
                <a:cubicBezTo>
                  <a:pt x="5811" y="10216"/>
                  <a:pt x="5453" y="9847"/>
                  <a:pt x="5453" y="9406"/>
                </a:cubicBezTo>
                <a:lnTo>
                  <a:pt x="5453" y="6870"/>
                </a:lnTo>
                <a:cubicBezTo>
                  <a:pt x="5453" y="6561"/>
                  <a:pt x="5084" y="6406"/>
                  <a:pt x="4858" y="6620"/>
                </a:cubicBezTo>
                <a:lnTo>
                  <a:pt x="441" y="11050"/>
                </a:lnTo>
                <a:cubicBezTo>
                  <a:pt x="0" y="11490"/>
                  <a:pt x="0" y="12193"/>
                  <a:pt x="441" y="12621"/>
                </a:cubicBezTo>
                <a:lnTo>
                  <a:pt x="4858" y="17050"/>
                </a:lnTo>
                <a:cubicBezTo>
                  <a:pt x="5084" y="17265"/>
                  <a:pt x="5453" y="17110"/>
                  <a:pt x="5453" y="16800"/>
                </a:cubicBezTo>
                <a:lnTo>
                  <a:pt x="5453" y="14276"/>
                </a:lnTo>
                <a:cubicBezTo>
                  <a:pt x="5453" y="13824"/>
                  <a:pt x="5811" y="13466"/>
                  <a:pt x="6263" y="13466"/>
                </a:cubicBezTo>
                <a:lnTo>
                  <a:pt x="12288" y="13466"/>
                </a:lnTo>
                <a:cubicBezTo>
                  <a:pt x="13002" y="13466"/>
                  <a:pt x="13609" y="13955"/>
                  <a:pt x="13776" y="14645"/>
                </a:cubicBezTo>
                <a:cubicBezTo>
                  <a:pt x="15026" y="19693"/>
                  <a:pt x="19586" y="23432"/>
                  <a:pt x="25027" y="23432"/>
                </a:cubicBezTo>
                <a:cubicBezTo>
                  <a:pt x="31730" y="23432"/>
                  <a:pt x="37100" y="17753"/>
                  <a:pt x="36588" y="10954"/>
                </a:cubicBezTo>
                <a:cubicBezTo>
                  <a:pt x="36160" y="5144"/>
                  <a:pt x="31373" y="501"/>
                  <a:pt x="25539" y="25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3"/>
          <p:cNvSpPr/>
          <p:nvPr/>
        </p:nvSpPr>
        <p:spPr>
          <a:xfrm rot="10800000">
            <a:off x="4224815" y="2433956"/>
            <a:ext cx="786727" cy="511052"/>
          </a:xfrm>
          <a:custGeom>
            <a:rect b="b" l="l" r="r" t="t"/>
            <a:pathLst>
              <a:path extrusionOk="0" h="23432" w="37101">
                <a:moveTo>
                  <a:pt x="25539" y="251"/>
                </a:moveTo>
                <a:cubicBezTo>
                  <a:pt x="19872" y="1"/>
                  <a:pt x="15050" y="3846"/>
                  <a:pt x="13764" y="9073"/>
                </a:cubicBezTo>
                <a:cubicBezTo>
                  <a:pt x="13597" y="9740"/>
                  <a:pt x="12978" y="10216"/>
                  <a:pt x="12288" y="10216"/>
                </a:cubicBezTo>
                <a:lnTo>
                  <a:pt x="6263" y="10216"/>
                </a:lnTo>
                <a:cubicBezTo>
                  <a:pt x="5811" y="10216"/>
                  <a:pt x="5453" y="9847"/>
                  <a:pt x="5453" y="9406"/>
                </a:cubicBezTo>
                <a:lnTo>
                  <a:pt x="5453" y="6870"/>
                </a:lnTo>
                <a:cubicBezTo>
                  <a:pt x="5453" y="6561"/>
                  <a:pt x="5084" y="6406"/>
                  <a:pt x="4858" y="6620"/>
                </a:cubicBezTo>
                <a:lnTo>
                  <a:pt x="441" y="11050"/>
                </a:lnTo>
                <a:cubicBezTo>
                  <a:pt x="0" y="11490"/>
                  <a:pt x="0" y="12193"/>
                  <a:pt x="441" y="12621"/>
                </a:cubicBezTo>
                <a:lnTo>
                  <a:pt x="4858" y="17050"/>
                </a:lnTo>
                <a:cubicBezTo>
                  <a:pt x="5084" y="17265"/>
                  <a:pt x="5453" y="17110"/>
                  <a:pt x="5453" y="16800"/>
                </a:cubicBezTo>
                <a:lnTo>
                  <a:pt x="5453" y="14276"/>
                </a:lnTo>
                <a:cubicBezTo>
                  <a:pt x="5453" y="13824"/>
                  <a:pt x="5811" y="13466"/>
                  <a:pt x="6263" y="13466"/>
                </a:cubicBezTo>
                <a:lnTo>
                  <a:pt x="12288" y="13466"/>
                </a:lnTo>
                <a:cubicBezTo>
                  <a:pt x="13002" y="13466"/>
                  <a:pt x="13609" y="13955"/>
                  <a:pt x="13776" y="14645"/>
                </a:cubicBezTo>
                <a:cubicBezTo>
                  <a:pt x="15026" y="19693"/>
                  <a:pt x="19586" y="23432"/>
                  <a:pt x="25027" y="23432"/>
                </a:cubicBezTo>
                <a:cubicBezTo>
                  <a:pt x="31730" y="23432"/>
                  <a:pt x="37100" y="17753"/>
                  <a:pt x="36588" y="10954"/>
                </a:cubicBezTo>
                <a:cubicBezTo>
                  <a:pt x="36160" y="5144"/>
                  <a:pt x="31373" y="501"/>
                  <a:pt x="25539" y="25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3"/>
          <p:cNvSpPr txBox="1"/>
          <p:nvPr/>
        </p:nvSpPr>
        <p:spPr>
          <a:xfrm>
            <a:off x="4329865" y="2488575"/>
            <a:ext cx="2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3"/>
          <p:cNvSpPr txBox="1"/>
          <p:nvPr/>
        </p:nvSpPr>
        <p:spPr>
          <a:xfrm>
            <a:off x="4336215" y="3354528"/>
            <a:ext cx="2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3"/>
          <p:cNvSpPr txBox="1"/>
          <p:nvPr/>
        </p:nvSpPr>
        <p:spPr>
          <a:xfrm>
            <a:off x="4359388" y="4229813"/>
            <a:ext cx="25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5141335" y="2470746"/>
            <a:ext cx="2315400" cy="405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Sécurité </a:t>
            </a:r>
            <a:r>
              <a:rPr b="0" i="0" lang="fr-FR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5152831" y="3340288"/>
            <a:ext cx="2313000" cy="38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Rendement et efficacité </a:t>
            </a:r>
            <a:endParaRPr b="0" i="0" sz="14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5152831" y="4174754"/>
            <a:ext cx="2313000" cy="3621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Ergonomie </a:t>
            </a:r>
            <a:r>
              <a:rPr b="0" i="0" lang="fr-FR" sz="1400" u="none" cap="none" strike="noStrik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3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3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3" name="Google Shape;463;p13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464" name="Google Shape;464;p13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5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5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5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5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15"/>
          <p:cNvGrpSpPr/>
          <p:nvPr/>
        </p:nvGrpSpPr>
        <p:grpSpPr>
          <a:xfrm>
            <a:off x="2678611" y="287511"/>
            <a:ext cx="7475368" cy="507791"/>
            <a:chOff x="841108" y="1294235"/>
            <a:chExt cx="7475368" cy="511834"/>
          </a:xfrm>
        </p:grpSpPr>
        <p:sp>
          <p:nvSpPr>
            <p:cNvPr id="475" name="Google Shape;475;p15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6" name="Google Shape;476;p15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7" name="Google Shape;477;p15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78" name="Google Shape;478;p15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5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/>
          <p:nvPr/>
        </p:nvSpPr>
        <p:spPr>
          <a:xfrm flipH="1" rot="10800000">
            <a:off x="8290450" y="1041200"/>
            <a:ext cx="14883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15"/>
          <p:cNvSpPr/>
          <p:nvPr/>
        </p:nvSpPr>
        <p:spPr>
          <a:xfrm flipH="1" rot="10800000">
            <a:off x="68021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15"/>
          <p:cNvSpPr/>
          <p:nvPr/>
        </p:nvSpPr>
        <p:spPr>
          <a:xfrm flipH="1" rot="10800000">
            <a:off x="53138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15"/>
          <p:cNvSpPr/>
          <p:nvPr/>
        </p:nvSpPr>
        <p:spPr>
          <a:xfrm flipH="1" rot="10800000">
            <a:off x="3759200" y="1041200"/>
            <a:ext cx="1557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15"/>
          <p:cNvSpPr/>
          <p:nvPr/>
        </p:nvSpPr>
        <p:spPr>
          <a:xfrm>
            <a:off x="3992766" y="342057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/>
          <p:cNvSpPr txBox="1"/>
          <p:nvPr/>
        </p:nvSpPr>
        <p:spPr>
          <a:xfrm>
            <a:off x="547899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Besoins fonctionnels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5"/>
          <p:cNvSpPr txBox="1"/>
          <p:nvPr/>
        </p:nvSpPr>
        <p:spPr>
          <a:xfrm>
            <a:off x="6939846" y="1065274"/>
            <a:ext cx="1212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Besoins non-fonctionnels 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15"/>
          <p:cNvSpPr txBox="1"/>
          <p:nvPr/>
        </p:nvSpPr>
        <p:spPr>
          <a:xfrm>
            <a:off x="8445721" y="1087399"/>
            <a:ext cx="1212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Diagrammes des cas d’utilisation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EC3A3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EC3A3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15"/>
          <p:cNvSpPr txBox="1"/>
          <p:nvPr/>
        </p:nvSpPr>
        <p:spPr>
          <a:xfrm>
            <a:off x="410094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   Acteurs 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15"/>
          <p:cNvSpPr/>
          <p:nvPr/>
        </p:nvSpPr>
        <p:spPr>
          <a:xfrm flipH="1" rot="10800000">
            <a:off x="8954217" y="882562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p15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5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2" name="Google Shape;492;p15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493" name="Google Shape;493;p15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4" name="Google Shape;494;p15"/>
          <p:cNvPicPr preferRelativeResize="0"/>
          <p:nvPr/>
        </p:nvPicPr>
        <p:blipFill rotWithShape="1">
          <a:blip r:embed="rId3">
            <a:alphaModFix/>
          </a:blip>
          <a:srcRect b="0" l="-4010" r="4009" t="0"/>
          <a:stretch/>
        </p:blipFill>
        <p:spPr>
          <a:xfrm>
            <a:off x="3040550" y="1969851"/>
            <a:ext cx="6110901" cy="419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5"/>
          <p:cNvSpPr/>
          <p:nvPr/>
        </p:nvSpPr>
        <p:spPr>
          <a:xfrm>
            <a:off x="973975" y="1538650"/>
            <a:ext cx="4133100" cy="743100"/>
          </a:xfrm>
          <a:prstGeom prst="roundRect">
            <a:avLst>
              <a:gd fmla="val 16667" name="adj"/>
            </a:avLst>
          </a:prstGeom>
          <a:solidFill>
            <a:srgbClr val="002060">
              <a:alpha val="866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Diagramme de cas d’utilisation du client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5"/>
          <p:cNvSpPr txBox="1"/>
          <p:nvPr/>
        </p:nvSpPr>
        <p:spPr>
          <a:xfrm>
            <a:off x="4431250" y="6102275"/>
            <a:ext cx="37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Figure :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Diagramme de cas d’utilisation du client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4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4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4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14"/>
          <p:cNvGrpSpPr/>
          <p:nvPr/>
        </p:nvGrpSpPr>
        <p:grpSpPr>
          <a:xfrm>
            <a:off x="2678611" y="287511"/>
            <a:ext cx="7475368" cy="507791"/>
            <a:chOff x="841108" y="1294235"/>
            <a:chExt cx="7475368" cy="511834"/>
          </a:xfrm>
        </p:grpSpPr>
        <p:sp>
          <p:nvSpPr>
            <p:cNvPr id="507" name="Google Shape;507;p14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8" name="Google Shape;508;p14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9" name="Google Shape;509;p14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10" name="Google Shape;510;p14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4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4"/>
          <p:cNvSpPr/>
          <p:nvPr/>
        </p:nvSpPr>
        <p:spPr>
          <a:xfrm flipH="1" rot="10800000">
            <a:off x="8290450" y="1041200"/>
            <a:ext cx="14883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3" name="Google Shape;513;p14"/>
          <p:cNvSpPr/>
          <p:nvPr/>
        </p:nvSpPr>
        <p:spPr>
          <a:xfrm flipH="1" rot="10800000">
            <a:off x="68021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p14"/>
          <p:cNvSpPr/>
          <p:nvPr/>
        </p:nvSpPr>
        <p:spPr>
          <a:xfrm flipH="1" rot="10800000">
            <a:off x="53138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5" name="Google Shape;515;p14"/>
          <p:cNvSpPr/>
          <p:nvPr/>
        </p:nvSpPr>
        <p:spPr>
          <a:xfrm flipH="1" rot="10800000">
            <a:off x="3759200" y="1041200"/>
            <a:ext cx="1557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p14"/>
          <p:cNvSpPr/>
          <p:nvPr/>
        </p:nvSpPr>
        <p:spPr>
          <a:xfrm>
            <a:off x="3992766" y="342057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4"/>
          <p:cNvSpPr txBox="1"/>
          <p:nvPr/>
        </p:nvSpPr>
        <p:spPr>
          <a:xfrm>
            <a:off x="547899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Besoins fonctionnels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4"/>
          <p:cNvSpPr txBox="1"/>
          <p:nvPr/>
        </p:nvSpPr>
        <p:spPr>
          <a:xfrm>
            <a:off x="6939846" y="1065274"/>
            <a:ext cx="1212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Besoins non-fonctionnels 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14"/>
          <p:cNvSpPr txBox="1"/>
          <p:nvPr/>
        </p:nvSpPr>
        <p:spPr>
          <a:xfrm>
            <a:off x="8445721" y="1087399"/>
            <a:ext cx="1212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Diagrammes des cas d’utilisation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EC3A3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EC3A3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0" name="Google Shape;520;p14"/>
          <p:cNvSpPr txBox="1"/>
          <p:nvPr/>
        </p:nvSpPr>
        <p:spPr>
          <a:xfrm>
            <a:off x="410094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   Acteurs 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1" name="Google Shape;521;p14"/>
          <p:cNvSpPr/>
          <p:nvPr/>
        </p:nvSpPr>
        <p:spPr>
          <a:xfrm flipH="1" rot="10800000">
            <a:off x="8954217" y="882562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2" name="Google Shape;522;p14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4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4" name="Google Shape;524;p14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sp>
        <p:nvSpPr>
          <p:cNvPr id="525" name="Google Shape;525;p14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26" name="Google Shape;5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318" y="1958069"/>
            <a:ext cx="6505363" cy="446858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4"/>
          <p:cNvSpPr/>
          <p:nvPr/>
        </p:nvSpPr>
        <p:spPr>
          <a:xfrm>
            <a:off x="973975" y="1538650"/>
            <a:ext cx="4133100" cy="743100"/>
          </a:xfrm>
          <a:prstGeom prst="roundRect">
            <a:avLst>
              <a:gd fmla="val 16667" name="adj"/>
            </a:avLst>
          </a:prstGeom>
          <a:solidFill>
            <a:srgbClr val="002060">
              <a:alpha val="866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Diagramme de cas d’utilisation d’administrateur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4"/>
          <p:cNvSpPr txBox="1"/>
          <p:nvPr/>
        </p:nvSpPr>
        <p:spPr>
          <a:xfrm>
            <a:off x="4195613" y="5740575"/>
            <a:ext cx="42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Figure :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Diagramme de cas d’utilisation d’administrateur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0"/>
          <p:cNvSpPr/>
          <p:nvPr/>
        </p:nvSpPr>
        <p:spPr>
          <a:xfrm>
            <a:off x="379891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0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0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20"/>
          <p:cNvGrpSpPr/>
          <p:nvPr/>
        </p:nvGrpSpPr>
        <p:grpSpPr>
          <a:xfrm>
            <a:off x="3218699" y="291111"/>
            <a:ext cx="7475368" cy="550391"/>
            <a:chOff x="841108" y="1251296"/>
            <a:chExt cx="7475368" cy="554773"/>
          </a:xfrm>
        </p:grpSpPr>
        <p:sp>
          <p:nvSpPr>
            <p:cNvPr id="539" name="Google Shape;539;p20"/>
            <p:cNvSpPr/>
            <p:nvPr/>
          </p:nvSpPr>
          <p:spPr>
            <a:xfrm flipH="1" rot="10800000">
              <a:off x="1981003" y="1251296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0" name="Google Shape;540;p20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1" name="Google Shape;541;p20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2" name="Google Shape;542;p20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0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0"/>
          <p:cNvSpPr/>
          <p:nvPr/>
        </p:nvSpPr>
        <p:spPr>
          <a:xfrm>
            <a:off x="4555229" y="338457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Analyse et conception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0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7" name="Google Shape;547;p20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13</a:t>
            </a:r>
            <a:endParaRPr/>
          </a:p>
        </p:txBody>
      </p:sp>
      <p:sp>
        <p:nvSpPr>
          <p:cNvPr id="548" name="Google Shape;548;p20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49" name="Google Shape;5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18" y="1882269"/>
            <a:ext cx="5638564" cy="448397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0"/>
          <p:cNvSpPr/>
          <p:nvPr/>
        </p:nvSpPr>
        <p:spPr>
          <a:xfrm>
            <a:off x="973965" y="1538652"/>
            <a:ext cx="3833100" cy="408600"/>
          </a:xfrm>
          <a:prstGeom prst="roundRect">
            <a:avLst>
              <a:gd fmla="val 16667" name="adj"/>
            </a:avLst>
          </a:prstGeom>
          <a:solidFill>
            <a:srgbClr val="002060">
              <a:alpha val="866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Authentification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3956500" y="6079550"/>
            <a:ext cx="43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Figure :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Diagramme de séquence d’authentification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4801353" y="1086600"/>
            <a:ext cx="211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fr-FR" sz="1300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Diagrammes de séquence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8045775" y="1086600"/>
            <a:ext cx="211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fr-FR" sz="1300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Diagramme d’activité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0"/>
          <p:cNvSpPr/>
          <p:nvPr/>
        </p:nvSpPr>
        <p:spPr>
          <a:xfrm flipH="1" rot="10800000">
            <a:off x="4391100" y="1038450"/>
            <a:ext cx="2987700" cy="480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p20"/>
          <p:cNvSpPr/>
          <p:nvPr/>
        </p:nvSpPr>
        <p:spPr>
          <a:xfrm flipH="1" rot="10800000">
            <a:off x="5767041" y="852853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20"/>
          <p:cNvSpPr/>
          <p:nvPr/>
        </p:nvSpPr>
        <p:spPr>
          <a:xfrm flipH="1" rot="10800000">
            <a:off x="7378800" y="1038450"/>
            <a:ext cx="2987700" cy="4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5"/>
          <p:cNvSpPr/>
          <p:nvPr/>
        </p:nvSpPr>
        <p:spPr>
          <a:xfrm>
            <a:off x="379891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5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5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55"/>
          <p:cNvGrpSpPr/>
          <p:nvPr/>
        </p:nvGrpSpPr>
        <p:grpSpPr>
          <a:xfrm>
            <a:off x="3218699" y="291111"/>
            <a:ext cx="7475368" cy="550391"/>
            <a:chOff x="841108" y="1251296"/>
            <a:chExt cx="7475368" cy="554773"/>
          </a:xfrm>
        </p:grpSpPr>
        <p:sp>
          <p:nvSpPr>
            <p:cNvPr id="566" name="Google Shape;566;p55"/>
            <p:cNvSpPr/>
            <p:nvPr/>
          </p:nvSpPr>
          <p:spPr>
            <a:xfrm flipH="1" rot="10800000">
              <a:off x="1981003" y="1251296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7" name="Google Shape;567;p55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8" name="Google Shape;568;p55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69" name="Google Shape;569;p55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5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5"/>
          <p:cNvSpPr/>
          <p:nvPr/>
        </p:nvSpPr>
        <p:spPr>
          <a:xfrm>
            <a:off x="4555229" y="338457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Analyse et conception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5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5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4" name="Google Shape;574;p55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/>
          </a:p>
        </p:txBody>
      </p:sp>
      <p:sp>
        <p:nvSpPr>
          <p:cNvPr id="575" name="Google Shape;575;p55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76" name="Google Shape;5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201" y="1655400"/>
            <a:ext cx="3767597" cy="46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5"/>
          <p:cNvSpPr/>
          <p:nvPr/>
        </p:nvSpPr>
        <p:spPr>
          <a:xfrm>
            <a:off x="973965" y="1538652"/>
            <a:ext cx="3833100" cy="408600"/>
          </a:xfrm>
          <a:prstGeom prst="roundRect">
            <a:avLst>
              <a:gd fmla="val 16667" name="adj"/>
            </a:avLst>
          </a:prstGeom>
          <a:solidFill>
            <a:srgbClr val="002060">
              <a:alpha val="866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Passage d’une commande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5"/>
          <p:cNvSpPr txBox="1"/>
          <p:nvPr/>
        </p:nvSpPr>
        <p:spPr>
          <a:xfrm>
            <a:off x="3956500" y="6155750"/>
            <a:ext cx="45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Figure :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Diagramme de séquence “Passer une commande”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5"/>
          <p:cNvSpPr txBox="1"/>
          <p:nvPr/>
        </p:nvSpPr>
        <p:spPr>
          <a:xfrm>
            <a:off x="4801353" y="1086600"/>
            <a:ext cx="211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fr-FR" sz="1300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Diagrammes de séquence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5"/>
          <p:cNvSpPr txBox="1"/>
          <p:nvPr/>
        </p:nvSpPr>
        <p:spPr>
          <a:xfrm>
            <a:off x="7893375" y="1086600"/>
            <a:ext cx="211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fr-FR" sz="1300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Diagrammes d’activité 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5"/>
          <p:cNvSpPr/>
          <p:nvPr/>
        </p:nvSpPr>
        <p:spPr>
          <a:xfrm flipH="1" rot="10800000">
            <a:off x="4391100" y="1038450"/>
            <a:ext cx="2987700" cy="4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p55"/>
          <p:cNvSpPr/>
          <p:nvPr/>
        </p:nvSpPr>
        <p:spPr>
          <a:xfrm flipH="1" rot="10800000">
            <a:off x="8815041" y="852853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3" name="Google Shape;583;p55"/>
          <p:cNvSpPr/>
          <p:nvPr/>
        </p:nvSpPr>
        <p:spPr>
          <a:xfrm flipH="1" rot="10800000">
            <a:off x="7378800" y="1038450"/>
            <a:ext cx="2987700" cy="480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C3A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7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7"/>
          <p:cNvSpPr/>
          <p:nvPr/>
        </p:nvSpPr>
        <p:spPr>
          <a:xfrm>
            <a:off x="379891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7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7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7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7"/>
          <p:cNvSpPr txBox="1"/>
          <p:nvPr/>
        </p:nvSpPr>
        <p:spPr>
          <a:xfrm>
            <a:off x="5334753" y="1086600"/>
            <a:ext cx="211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Outils de travail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7"/>
          <p:cNvSpPr txBox="1"/>
          <p:nvPr/>
        </p:nvSpPr>
        <p:spPr>
          <a:xfrm>
            <a:off x="8579175" y="1086600"/>
            <a:ext cx="211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Démonstration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7"/>
          <p:cNvSpPr/>
          <p:nvPr/>
        </p:nvSpPr>
        <p:spPr>
          <a:xfrm flipH="1" rot="10800000">
            <a:off x="4924500" y="1038450"/>
            <a:ext cx="2987700" cy="480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p57"/>
          <p:cNvSpPr/>
          <p:nvPr/>
        </p:nvSpPr>
        <p:spPr>
          <a:xfrm flipH="1" rot="10800000">
            <a:off x="8994675" y="1038300"/>
            <a:ext cx="19620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p57"/>
          <p:cNvSpPr/>
          <p:nvPr/>
        </p:nvSpPr>
        <p:spPr>
          <a:xfrm flipH="1" rot="10800000">
            <a:off x="6300441" y="852853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8" name="Google Shape;598;p57"/>
          <p:cNvSpPr/>
          <p:nvPr/>
        </p:nvSpPr>
        <p:spPr>
          <a:xfrm flipH="1" rot="10800000">
            <a:off x="7912200" y="1038450"/>
            <a:ext cx="29877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9" name="Google Shape;599;p57"/>
          <p:cNvSpPr/>
          <p:nvPr/>
        </p:nvSpPr>
        <p:spPr>
          <a:xfrm>
            <a:off x="4379123" y="286558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57"/>
          <p:cNvGrpSpPr/>
          <p:nvPr/>
        </p:nvGrpSpPr>
        <p:grpSpPr>
          <a:xfrm>
            <a:off x="3798911" y="287524"/>
            <a:ext cx="7475368" cy="550391"/>
            <a:chOff x="841108" y="1251296"/>
            <a:chExt cx="7475368" cy="554773"/>
          </a:xfrm>
        </p:grpSpPr>
        <p:sp>
          <p:nvSpPr>
            <p:cNvPr id="601" name="Google Shape;601;p57"/>
            <p:cNvSpPr/>
            <p:nvPr/>
          </p:nvSpPr>
          <p:spPr>
            <a:xfrm flipH="1" rot="10800000">
              <a:off x="1981003" y="1251296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02" name="Google Shape;602;p57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3" name="Google Shape;603;p57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04" name="Google Shape;604;p57"/>
          <p:cNvSpPr/>
          <p:nvPr/>
        </p:nvSpPr>
        <p:spPr>
          <a:xfrm>
            <a:off x="5135441" y="334869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Réalisation et mise en oeuvre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7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7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7" name="Google Shape;607;p57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15</a:t>
            </a:r>
            <a:endParaRPr/>
          </a:p>
        </p:txBody>
      </p:sp>
      <p:sp>
        <p:nvSpPr>
          <p:cNvPr id="608" name="Google Shape;608;p57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9" name="Google Shape;6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375" y="3935450"/>
            <a:ext cx="1441100" cy="1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9788" y="3937700"/>
            <a:ext cx="1441100" cy="143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0212" y="3935462"/>
            <a:ext cx="1441100" cy="1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9813" y="2465087"/>
            <a:ext cx="2110800" cy="67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81399" y="3935450"/>
            <a:ext cx="1631900" cy="16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51300" y="1895579"/>
            <a:ext cx="1962000" cy="18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1500" y="2245788"/>
            <a:ext cx="2227650" cy="1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2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2"/>
          <p:cNvSpPr/>
          <p:nvPr/>
        </p:nvSpPr>
        <p:spPr>
          <a:xfrm>
            <a:off x="379891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2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2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2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2"/>
          <p:cNvSpPr txBox="1"/>
          <p:nvPr/>
        </p:nvSpPr>
        <p:spPr>
          <a:xfrm>
            <a:off x="5334753" y="1086600"/>
            <a:ext cx="211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Outils et technologies 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2"/>
          <p:cNvSpPr txBox="1"/>
          <p:nvPr/>
        </p:nvSpPr>
        <p:spPr>
          <a:xfrm>
            <a:off x="8426775" y="1086600"/>
            <a:ext cx="211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Démonstration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2"/>
          <p:cNvSpPr/>
          <p:nvPr/>
        </p:nvSpPr>
        <p:spPr>
          <a:xfrm flipH="1" rot="10800000">
            <a:off x="4924500" y="1038450"/>
            <a:ext cx="29877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9" name="Google Shape;629;p22"/>
          <p:cNvSpPr/>
          <p:nvPr/>
        </p:nvSpPr>
        <p:spPr>
          <a:xfrm flipH="1" rot="10800000">
            <a:off x="8994675" y="1038300"/>
            <a:ext cx="19620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p22"/>
          <p:cNvSpPr/>
          <p:nvPr/>
        </p:nvSpPr>
        <p:spPr>
          <a:xfrm flipH="1" rot="10800000">
            <a:off x="9348441" y="852853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p22"/>
          <p:cNvSpPr/>
          <p:nvPr/>
        </p:nvSpPr>
        <p:spPr>
          <a:xfrm flipH="1" rot="10800000">
            <a:off x="7912200" y="1038450"/>
            <a:ext cx="2987700" cy="480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C3A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2" name="Google Shape;632;p22"/>
          <p:cNvSpPr/>
          <p:nvPr/>
        </p:nvSpPr>
        <p:spPr>
          <a:xfrm>
            <a:off x="4379123" y="286558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22"/>
          <p:cNvGrpSpPr/>
          <p:nvPr/>
        </p:nvGrpSpPr>
        <p:grpSpPr>
          <a:xfrm>
            <a:off x="3798911" y="287524"/>
            <a:ext cx="7475368" cy="550391"/>
            <a:chOff x="841108" y="1251296"/>
            <a:chExt cx="7475368" cy="554773"/>
          </a:xfrm>
        </p:grpSpPr>
        <p:sp>
          <p:nvSpPr>
            <p:cNvPr id="634" name="Google Shape;634;p22"/>
            <p:cNvSpPr/>
            <p:nvPr/>
          </p:nvSpPr>
          <p:spPr>
            <a:xfrm flipH="1" rot="10800000">
              <a:off x="1981003" y="1251296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35" name="Google Shape;635;p22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6" name="Google Shape;636;p22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37" name="Google Shape;637;p22"/>
          <p:cNvSpPr/>
          <p:nvPr/>
        </p:nvSpPr>
        <p:spPr>
          <a:xfrm>
            <a:off x="5135441" y="334869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Réalisation et mise en oeuvre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2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2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0" name="Google Shape;640;p22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16</a:t>
            </a:r>
            <a:endParaRPr/>
          </a:p>
        </p:txBody>
      </p:sp>
      <p:sp>
        <p:nvSpPr>
          <p:cNvPr id="641" name="Google Shape;641;p22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2" name="Google Shape;642;p22"/>
          <p:cNvSpPr txBox="1"/>
          <p:nvPr/>
        </p:nvSpPr>
        <p:spPr>
          <a:xfrm>
            <a:off x="5722375" y="3849325"/>
            <a:ext cx="65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3" name="Google Shape;643;p22" title="present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863" y="1513500"/>
            <a:ext cx="6394576" cy="47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"/>
          <p:cNvSpPr txBox="1"/>
          <p:nvPr/>
        </p:nvSpPr>
        <p:spPr>
          <a:xfrm>
            <a:off x="7532849" y="1073838"/>
            <a:ext cx="176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Conclusion 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58"/>
          <p:cNvGrpSpPr/>
          <p:nvPr/>
        </p:nvGrpSpPr>
        <p:grpSpPr>
          <a:xfrm>
            <a:off x="4379099" y="286561"/>
            <a:ext cx="7475368" cy="507791"/>
            <a:chOff x="841108" y="1294235"/>
            <a:chExt cx="7475368" cy="511834"/>
          </a:xfrm>
        </p:grpSpPr>
        <p:sp>
          <p:nvSpPr>
            <p:cNvPr id="650" name="Google Shape;650;p58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51" name="Google Shape;651;p58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2" name="Google Shape;652;p58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53" name="Google Shape;653;p58"/>
          <p:cNvSpPr/>
          <p:nvPr/>
        </p:nvSpPr>
        <p:spPr>
          <a:xfrm>
            <a:off x="4959293" y="2865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8"/>
          <p:cNvSpPr/>
          <p:nvPr/>
        </p:nvSpPr>
        <p:spPr>
          <a:xfrm flipH="1" rot="10800000">
            <a:off x="8317441" y="855841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5" name="Google Shape;655;p58"/>
          <p:cNvSpPr/>
          <p:nvPr/>
        </p:nvSpPr>
        <p:spPr>
          <a:xfrm>
            <a:off x="5668167" y="340357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8"/>
          <p:cNvSpPr/>
          <p:nvPr/>
        </p:nvSpPr>
        <p:spPr>
          <a:xfrm flipH="1" rot="10800000">
            <a:off x="5521200" y="1037600"/>
            <a:ext cx="59715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8"/>
          <p:cNvSpPr/>
          <p:nvPr/>
        </p:nvSpPr>
        <p:spPr>
          <a:xfrm>
            <a:off x="379891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8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8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8"/>
          <p:cNvSpPr/>
          <p:nvPr/>
        </p:nvSpPr>
        <p:spPr>
          <a:xfrm>
            <a:off x="4379123" y="286558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8"/>
          <p:cNvSpPr/>
          <p:nvPr/>
        </p:nvSpPr>
        <p:spPr>
          <a:xfrm>
            <a:off x="3907249" y="2475442"/>
            <a:ext cx="4067400" cy="510600"/>
          </a:xfrm>
          <a:prstGeom prst="roundRect">
            <a:avLst>
              <a:gd fmla="val 16667" name="adj"/>
            </a:avLst>
          </a:prstGeom>
          <a:solidFill>
            <a:srgbClr val="002060">
              <a:alpha val="8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conclusion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8"/>
          <p:cNvSpPr/>
          <p:nvPr/>
        </p:nvSpPr>
        <p:spPr>
          <a:xfrm>
            <a:off x="3907249" y="3871959"/>
            <a:ext cx="4067400" cy="510600"/>
          </a:xfrm>
          <a:prstGeom prst="roundRect">
            <a:avLst>
              <a:gd fmla="val 16667" name="adj"/>
            </a:avLst>
          </a:prstGeom>
          <a:solidFill>
            <a:srgbClr val="002060">
              <a:alpha val="8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Perspectives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8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8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6" name="Google Shape;666;p58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</a:t>
            </a:r>
            <a:endParaRPr/>
          </a:p>
        </p:txBody>
      </p:sp>
      <p:sp>
        <p:nvSpPr>
          <p:cNvPr id="667" name="Google Shape;667;p58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/>
          <p:nvPr/>
        </p:nvSpPr>
        <p:spPr>
          <a:xfrm>
            <a:off x="474023" y="5136007"/>
            <a:ext cx="1259345" cy="49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0"/>
          <p:cNvSpPr/>
          <p:nvPr/>
        </p:nvSpPr>
        <p:spPr>
          <a:xfrm flipH="1" rot="10800000">
            <a:off x="-1" y="2256809"/>
            <a:ext cx="12192000" cy="2251732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5" name="Google Shape;675;p40"/>
          <p:cNvSpPr txBox="1"/>
          <p:nvPr/>
        </p:nvSpPr>
        <p:spPr>
          <a:xfrm>
            <a:off x="-2" y="2666398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fr-FR" sz="8000" u="none" cap="none" strike="noStrike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Merci pour votre attention</a:t>
            </a:r>
            <a:endParaRPr b="1" i="0" sz="8800" u="none" cap="none" strike="noStrike">
              <a:solidFill>
                <a:srgbClr val="00206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76" name="Google Shape;676;p40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0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8" name="Google Shape;678;p40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18</a:t>
            </a:r>
            <a:endParaRPr/>
          </a:p>
        </p:txBody>
      </p:sp>
      <p:sp>
        <p:nvSpPr>
          <p:cNvPr id="679" name="Google Shape;679;p40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1425209" y="2319376"/>
            <a:ext cx="7475368" cy="504218"/>
            <a:chOff x="841108" y="1294236"/>
            <a:chExt cx="7475368" cy="508233"/>
          </a:xfrm>
        </p:grpSpPr>
        <p:sp>
          <p:nvSpPr>
            <p:cNvPr id="123" name="Google Shape;123;p2"/>
            <p:cNvSpPr/>
            <p:nvPr/>
          </p:nvSpPr>
          <p:spPr>
            <a:xfrm flipH="1" rot="10800000">
              <a:off x="1921229" y="1294236"/>
              <a:ext cx="59400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841108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6984776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415668" y="2960664"/>
            <a:ext cx="7475368" cy="504218"/>
            <a:chOff x="841108" y="1294236"/>
            <a:chExt cx="7475368" cy="508233"/>
          </a:xfrm>
        </p:grpSpPr>
        <p:sp>
          <p:nvSpPr>
            <p:cNvPr id="127" name="Google Shape;127;p2"/>
            <p:cNvSpPr/>
            <p:nvPr/>
          </p:nvSpPr>
          <p:spPr>
            <a:xfrm flipH="1" rot="10800000">
              <a:off x="1921229" y="1294236"/>
              <a:ext cx="59400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841108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6984776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0" name="Google Shape;130;p2"/>
          <p:cNvSpPr/>
          <p:nvPr/>
        </p:nvSpPr>
        <p:spPr>
          <a:xfrm>
            <a:off x="1560513" y="595268"/>
            <a:ext cx="9144000" cy="102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872094" y="6076077"/>
            <a:ext cx="3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604433" y="3009509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Méthodologie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1919724" y="2960770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"/>
          <p:cNvGrpSpPr/>
          <p:nvPr/>
        </p:nvGrpSpPr>
        <p:grpSpPr>
          <a:xfrm>
            <a:off x="1415668" y="3608736"/>
            <a:ext cx="7475368" cy="504218"/>
            <a:chOff x="841108" y="1294236"/>
            <a:chExt cx="7475368" cy="508233"/>
          </a:xfrm>
        </p:grpSpPr>
        <p:sp>
          <p:nvSpPr>
            <p:cNvPr id="135" name="Google Shape;135;p2"/>
            <p:cNvSpPr/>
            <p:nvPr/>
          </p:nvSpPr>
          <p:spPr>
            <a:xfrm flipH="1" rot="10800000">
              <a:off x="1921229" y="1294236"/>
              <a:ext cx="59400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841108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6984776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8" name="Google Shape;138;p2"/>
          <p:cNvSpPr/>
          <p:nvPr/>
        </p:nvSpPr>
        <p:spPr>
          <a:xfrm>
            <a:off x="2604433" y="3654591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919724" y="3608842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"/>
          <p:cNvGrpSpPr/>
          <p:nvPr/>
        </p:nvGrpSpPr>
        <p:grpSpPr>
          <a:xfrm>
            <a:off x="1415668" y="4256808"/>
            <a:ext cx="7475368" cy="504218"/>
            <a:chOff x="841108" y="1294236"/>
            <a:chExt cx="7475368" cy="508233"/>
          </a:xfrm>
        </p:grpSpPr>
        <p:sp>
          <p:nvSpPr>
            <p:cNvPr id="141" name="Google Shape;141;p2"/>
            <p:cNvSpPr/>
            <p:nvPr/>
          </p:nvSpPr>
          <p:spPr>
            <a:xfrm flipH="1" rot="10800000">
              <a:off x="1921229" y="1294236"/>
              <a:ext cx="59400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841108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6984776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4" name="Google Shape;144;p2"/>
          <p:cNvSpPr/>
          <p:nvPr/>
        </p:nvSpPr>
        <p:spPr>
          <a:xfrm>
            <a:off x="2597657" y="4317200"/>
            <a:ext cx="51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Analyse et conception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919724" y="425691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"/>
          <p:cNvGrpSpPr/>
          <p:nvPr/>
        </p:nvGrpSpPr>
        <p:grpSpPr>
          <a:xfrm>
            <a:off x="1415668" y="4904877"/>
            <a:ext cx="7475368" cy="504218"/>
            <a:chOff x="841108" y="1294236"/>
            <a:chExt cx="7475368" cy="508233"/>
          </a:xfrm>
        </p:grpSpPr>
        <p:sp>
          <p:nvSpPr>
            <p:cNvPr id="147" name="Google Shape;147;p2"/>
            <p:cNvSpPr/>
            <p:nvPr/>
          </p:nvSpPr>
          <p:spPr>
            <a:xfrm flipH="1" rot="10800000">
              <a:off x="1921229" y="1294236"/>
              <a:ext cx="59400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841108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6984776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0" name="Google Shape;150;p2"/>
          <p:cNvSpPr/>
          <p:nvPr/>
        </p:nvSpPr>
        <p:spPr>
          <a:xfrm>
            <a:off x="2604432" y="4959298"/>
            <a:ext cx="41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Réalisation et mise en œuvre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919724" y="490498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5755867" y="1603268"/>
            <a:ext cx="5004000" cy="102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6C41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"/>
          <p:cNvSpPr/>
          <p:nvPr/>
        </p:nvSpPr>
        <p:spPr>
          <a:xfrm flipH="1">
            <a:off x="8688270" y="646790"/>
            <a:ext cx="25203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fr-FR" sz="4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919724" y="2319481"/>
            <a:ext cx="5106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2604432" y="2366532"/>
            <a:ext cx="33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Contexte général du projet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1523999" y="6579458"/>
            <a:ext cx="201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1425455" y="5518673"/>
            <a:ext cx="7475368" cy="504218"/>
            <a:chOff x="841108" y="1294236"/>
            <a:chExt cx="7475368" cy="508233"/>
          </a:xfrm>
        </p:grpSpPr>
        <p:sp>
          <p:nvSpPr>
            <p:cNvPr id="159" name="Google Shape;159;p2"/>
            <p:cNvSpPr/>
            <p:nvPr/>
          </p:nvSpPr>
          <p:spPr>
            <a:xfrm flipH="1" rot="10800000">
              <a:off x="1921229" y="1294236"/>
              <a:ext cx="59400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841108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6984776" y="1340769"/>
              <a:ext cx="13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62" name="Google Shape;162;p2"/>
          <p:cNvSpPr/>
          <p:nvPr/>
        </p:nvSpPr>
        <p:spPr>
          <a:xfrm>
            <a:off x="2614219" y="5573093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919724" y="5518778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47" y="2314218"/>
            <a:ext cx="569305" cy="5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247" y="3603596"/>
            <a:ext cx="557758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8247" y="4286699"/>
            <a:ext cx="557758" cy="514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1067" y="4883910"/>
            <a:ext cx="565863" cy="56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6185" y="2989801"/>
            <a:ext cx="500066" cy="458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clusie Area 980*980 transprent Png Free Download - Area, Text, Symbol. -  CleanPNG / KissPNG" id="171" name="Google Shape;17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8036" y="5518778"/>
            <a:ext cx="499008" cy="49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/>
          <p:nvPr/>
        </p:nvSpPr>
        <p:spPr>
          <a:xfrm>
            <a:off x="9234768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 flipH="1" rot="10800000">
            <a:off x="0" y="6596385"/>
            <a:ext cx="12192000" cy="2616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>
            <p:ph idx="12" type="sldNum"/>
          </p:nvPr>
        </p:nvSpPr>
        <p:spPr>
          <a:xfrm>
            <a:off x="4555222" y="6594847"/>
            <a:ext cx="3078760" cy="26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5040796" y="1086612"/>
            <a:ext cx="13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Problématique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2972546" y="1086599"/>
            <a:ext cx="121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Existant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6826574" y="1086600"/>
            <a:ext cx="176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Solution et objectifs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3"/>
          <p:cNvGrpSpPr/>
          <p:nvPr/>
        </p:nvGrpSpPr>
        <p:grpSpPr>
          <a:xfrm>
            <a:off x="1458024" y="289924"/>
            <a:ext cx="7475368" cy="507791"/>
            <a:chOff x="841108" y="1294235"/>
            <a:chExt cx="7475368" cy="511834"/>
          </a:xfrm>
        </p:grpSpPr>
        <p:sp>
          <p:nvSpPr>
            <p:cNvPr id="189" name="Google Shape;189;p3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2" name="Google Shape;192;p3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 flipH="1" rot="10800000">
            <a:off x="2562300" y="1038450"/>
            <a:ext cx="2033400" cy="480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3"/>
          <p:cNvSpPr/>
          <p:nvPr/>
        </p:nvSpPr>
        <p:spPr>
          <a:xfrm flipH="1" rot="10800000">
            <a:off x="6632475" y="1038300"/>
            <a:ext cx="19620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8645293" y="291829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 flipH="1" rot="10800000">
            <a:off x="4595700" y="1038462"/>
            <a:ext cx="20334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2707900" y="292250"/>
            <a:ext cx="731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Contexte général du projet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 flipH="1" rot="10800000">
            <a:off x="3481041" y="852853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3598195" y="2477980"/>
            <a:ext cx="497648" cy="486185"/>
          </a:xfrm>
          <a:custGeom>
            <a:rect b="b" l="l" r="r" t="t"/>
            <a:pathLst>
              <a:path extrusionOk="0" h="569" w="582">
                <a:moveTo>
                  <a:pt x="562" y="8"/>
                </a:moveTo>
                <a:cubicBezTo>
                  <a:pt x="556" y="3"/>
                  <a:pt x="546" y="0"/>
                  <a:pt x="530" y="0"/>
                </a:cubicBezTo>
                <a:cubicBezTo>
                  <a:pt x="493" y="0"/>
                  <a:pt x="405" y="19"/>
                  <a:pt x="335" y="89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21" y="195"/>
                  <a:pt x="153" y="191"/>
                  <a:pt x="117" y="205"/>
                </a:cubicBezTo>
                <a:cubicBezTo>
                  <a:pt x="74" y="220"/>
                  <a:pt x="45" y="283"/>
                  <a:pt x="44" y="285"/>
                </a:cubicBezTo>
                <a:cubicBezTo>
                  <a:pt x="42" y="288"/>
                  <a:pt x="43" y="291"/>
                  <a:pt x="45" y="293"/>
                </a:cubicBezTo>
                <a:cubicBezTo>
                  <a:pt x="46" y="295"/>
                  <a:pt x="49" y="296"/>
                  <a:pt x="52" y="295"/>
                </a:cubicBezTo>
                <a:cubicBezTo>
                  <a:pt x="90" y="283"/>
                  <a:pt x="128" y="292"/>
                  <a:pt x="145" y="297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3" y="311"/>
                  <a:pt x="134" y="321"/>
                  <a:pt x="138" y="332"/>
                </a:cubicBezTo>
                <a:cubicBezTo>
                  <a:pt x="109" y="362"/>
                  <a:pt x="109" y="362"/>
                  <a:pt x="109" y="362"/>
                </a:cubicBezTo>
                <a:cubicBezTo>
                  <a:pt x="96" y="376"/>
                  <a:pt x="115" y="407"/>
                  <a:pt x="139" y="431"/>
                </a:cubicBezTo>
                <a:cubicBezTo>
                  <a:pt x="158" y="449"/>
                  <a:pt x="181" y="466"/>
                  <a:pt x="197" y="466"/>
                </a:cubicBezTo>
                <a:cubicBezTo>
                  <a:pt x="201" y="466"/>
                  <a:pt x="205" y="464"/>
                  <a:pt x="208" y="461"/>
                </a:cubicBezTo>
                <a:cubicBezTo>
                  <a:pt x="238" y="432"/>
                  <a:pt x="238" y="432"/>
                  <a:pt x="238" y="432"/>
                </a:cubicBezTo>
                <a:cubicBezTo>
                  <a:pt x="244" y="434"/>
                  <a:pt x="250" y="436"/>
                  <a:pt x="254" y="436"/>
                </a:cubicBezTo>
                <a:cubicBezTo>
                  <a:pt x="260" y="436"/>
                  <a:pt x="263" y="433"/>
                  <a:pt x="265" y="432"/>
                </a:cubicBezTo>
                <a:cubicBezTo>
                  <a:pt x="274" y="424"/>
                  <a:pt x="274" y="424"/>
                  <a:pt x="274" y="424"/>
                </a:cubicBezTo>
                <a:cubicBezTo>
                  <a:pt x="279" y="442"/>
                  <a:pt x="287" y="480"/>
                  <a:pt x="275" y="518"/>
                </a:cubicBezTo>
                <a:cubicBezTo>
                  <a:pt x="275" y="521"/>
                  <a:pt x="275" y="524"/>
                  <a:pt x="277" y="526"/>
                </a:cubicBezTo>
                <a:cubicBezTo>
                  <a:pt x="279" y="527"/>
                  <a:pt x="280" y="527"/>
                  <a:pt x="282" y="527"/>
                </a:cubicBezTo>
                <a:cubicBezTo>
                  <a:pt x="283" y="527"/>
                  <a:pt x="284" y="527"/>
                  <a:pt x="285" y="527"/>
                </a:cubicBezTo>
                <a:cubicBezTo>
                  <a:pt x="288" y="526"/>
                  <a:pt x="350" y="496"/>
                  <a:pt x="366" y="454"/>
                </a:cubicBezTo>
                <a:cubicBezTo>
                  <a:pt x="379" y="417"/>
                  <a:pt x="375" y="349"/>
                  <a:pt x="374" y="333"/>
                </a:cubicBezTo>
                <a:cubicBezTo>
                  <a:pt x="481" y="235"/>
                  <a:pt x="481" y="235"/>
                  <a:pt x="481" y="235"/>
                </a:cubicBezTo>
                <a:cubicBezTo>
                  <a:pt x="565" y="151"/>
                  <a:pt x="582" y="28"/>
                  <a:pt x="562" y="8"/>
                </a:cubicBezTo>
                <a:close/>
                <a:moveTo>
                  <a:pt x="63" y="278"/>
                </a:moveTo>
                <a:cubicBezTo>
                  <a:pt x="74" y="259"/>
                  <a:pt x="95" y="227"/>
                  <a:pt x="121" y="218"/>
                </a:cubicBezTo>
                <a:cubicBezTo>
                  <a:pt x="150" y="207"/>
                  <a:pt x="200" y="208"/>
                  <a:pt x="225" y="210"/>
                </a:cubicBezTo>
                <a:cubicBezTo>
                  <a:pt x="156" y="286"/>
                  <a:pt x="156" y="286"/>
                  <a:pt x="156" y="286"/>
                </a:cubicBezTo>
                <a:cubicBezTo>
                  <a:pt x="143" y="281"/>
                  <a:pt x="105" y="270"/>
                  <a:pt x="63" y="278"/>
                </a:cubicBezTo>
                <a:close/>
                <a:moveTo>
                  <a:pt x="199" y="451"/>
                </a:moveTo>
                <a:cubicBezTo>
                  <a:pt x="195" y="454"/>
                  <a:pt x="174" y="446"/>
                  <a:pt x="149" y="421"/>
                </a:cubicBezTo>
                <a:cubicBezTo>
                  <a:pt x="124" y="396"/>
                  <a:pt x="116" y="375"/>
                  <a:pt x="119" y="37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155" y="361"/>
                  <a:pt x="169" y="377"/>
                  <a:pt x="181" y="389"/>
                </a:cubicBezTo>
                <a:cubicBezTo>
                  <a:pt x="196" y="404"/>
                  <a:pt x="212" y="417"/>
                  <a:pt x="225" y="425"/>
                </a:cubicBezTo>
                <a:lnTo>
                  <a:pt x="199" y="451"/>
                </a:lnTo>
                <a:close/>
                <a:moveTo>
                  <a:pt x="353" y="449"/>
                </a:moveTo>
                <a:cubicBezTo>
                  <a:pt x="343" y="475"/>
                  <a:pt x="311" y="496"/>
                  <a:pt x="293" y="507"/>
                </a:cubicBezTo>
                <a:cubicBezTo>
                  <a:pt x="301" y="465"/>
                  <a:pt x="290" y="427"/>
                  <a:pt x="285" y="414"/>
                </a:cubicBezTo>
                <a:cubicBezTo>
                  <a:pt x="361" y="345"/>
                  <a:pt x="361" y="345"/>
                  <a:pt x="361" y="345"/>
                </a:cubicBezTo>
                <a:cubicBezTo>
                  <a:pt x="362" y="370"/>
                  <a:pt x="363" y="421"/>
                  <a:pt x="353" y="449"/>
                </a:cubicBezTo>
                <a:close/>
                <a:moveTo>
                  <a:pt x="273" y="406"/>
                </a:moveTo>
                <a:cubicBezTo>
                  <a:pt x="272" y="406"/>
                  <a:pt x="272" y="407"/>
                  <a:pt x="271" y="407"/>
                </a:cubicBezTo>
                <a:cubicBezTo>
                  <a:pt x="256" y="421"/>
                  <a:pt x="256" y="421"/>
                  <a:pt x="256" y="421"/>
                </a:cubicBezTo>
                <a:cubicBezTo>
                  <a:pt x="256" y="421"/>
                  <a:pt x="255" y="422"/>
                  <a:pt x="254" y="422"/>
                </a:cubicBezTo>
                <a:cubicBezTo>
                  <a:pt x="244" y="422"/>
                  <a:pt x="219" y="407"/>
                  <a:pt x="191" y="379"/>
                </a:cubicBezTo>
                <a:cubicBezTo>
                  <a:pt x="158" y="346"/>
                  <a:pt x="146" y="319"/>
                  <a:pt x="149" y="314"/>
                </a:cubicBezTo>
                <a:cubicBezTo>
                  <a:pt x="162" y="299"/>
                  <a:pt x="162" y="299"/>
                  <a:pt x="162" y="299"/>
                </a:cubicBezTo>
                <a:cubicBezTo>
                  <a:pt x="163" y="299"/>
                  <a:pt x="163" y="299"/>
                  <a:pt x="163" y="298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407" y="37"/>
                  <a:pt x="490" y="14"/>
                  <a:pt x="530" y="14"/>
                </a:cubicBezTo>
                <a:cubicBezTo>
                  <a:pt x="544" y="14"/>
                  <a:pt x="550" y="17"/>
                  <a:pt x="552" y="18"/>
                </a:cubicBezTo>
                <a:cubicBezTo>
                  <a:pt x="565" y="31"/>
                  <a:pt x="552" y="144"/>
                  <a:pt x="472" y="225"/>
                </a:cubicBezTo>
                <a:lnTo>
                  <a:pt x="273" y="406"/>
                </a:lnTo>
                <a:close/>
                <a:moveTo>
                  <a:pt x="396" y="126"/>
                </a:moveTo>
                <a:cubicBezTo>
                  <a:pt x="384" y="126"/>
                  <a:pt x="372" y="131"/>
                  <a:pt x="363" y="140"/>
                </a:cubicBezTo>
                <a:cubicBezTo>
                  <a:pt x="344" y="158"/>
                  <a:pt x="344" y="189"/>
                  <a:pt x="363" y="207"/>
                </a:cubicBezTo>
                <a:cubicBezTo>
                  <a:pt x="372" y="216"/>
                  <a:pt x="384" y="221"/>
                  <a:pt x="396" y="221"/>
                </a:cubicBezTo>
                <a:cubicBezTo>
                  <a:pt x="409" y="221"/>
                  <a:pt x="421" y="216"/>
                  <a:pt x="430" y="207"/>
                </a:cubicBezTo>
                <a:cubicBezTo>
                  <a:pt x="449" y="189"/>
                  <a:pt x="449" y="158"/>
                  <a:pt x="430" y="140"/>
                </a:cubicBezTo>
                <a:cubicBezTo>
                  <a:pt x="421" y="131"/>
                  <a:pt x="409" y="126"/>
                  <a:pt x="396" y="126"/>
                </a:cubicBezTo>
                <a:close/>
                <a:moveTo>
                  <a:pt x="420" y="197"/>
                </a:moveTo>
                <a:cubicBezTo>
                  <a:pt x="414" y="204"/>
                  <a:pt x="405" y="207"/>
                  <a:pt x="396" y="207"/>
                </a:cubicBezTo>
                <a:cubicBezTo>
                  <a:pt x="387" y="207"/>
                  <a:pt x="379" y="204"/>
                  <a:pt x="373" y="197"/>
                </a:cubicBezTo>
                <a:cubicBezTo>
                  <a:pt x="359" y="184"/>
                  <a:pt x="359" y="163"/>
                  <a:pt x="373" y="150"/>
                </a:cubicBezTo>
                <a:cubicBezTo>
                  <a:pt x="379" y="143"/>
                  <a:pt x="387" y="140"/>
                  <a:pt x="396" y="140"/>
                </a:cubicBezTo>
                <a:cubicBezTo>
                  <a:pt x="405" y="140"/>
                  <a:pt x="414" y="143"/>
                  <a:pt x="420" y="150"/>
                </a:cubicBezTo>
                <a:cubicBezTo>
                  <a:pt x="433" y="163"/>
                  <a:pt x="433" y="184"/>
                  <a:pt x="420" y="197"/>
                </a:cubicBezTo>
                <a:close/>
                <a:moveTo>
                  <a:pt x="149" y="468"/>
                </a:moveTo>
                <a:cubicBezTo>
                  <a:pt x="154" y="490"/>
                  <a:pt x="147" y="513"/>
                  <a:pt x="128" y="532"/>
                </a:cubicBezTo>
                <a:cubicBezTo>
                  <a:pt x="108" y="552"/>
                  <a:pt x="80" y="556"/>
                  <a:pt x="53" y="560"/>
                </a:cubicBezTo>
                <a:cubicBezTo>
                  <a:pt x="38" y="562"/>
                  <a:pt x="23" y="564"/>
                  <a:pt x="10" y="569"/>
                </a:cubicBezTo>
                <a:cubicBezTo>
                  <a:pt x="9" y="569"/>
                  <a:pt x="9" y="569"/>
                  <a:pt x="8" y="569"/>
                </a:cubicBezTo>
                <a:cubicBezTo>
                  <a:pt x="6" y="569"/>
                  <a:pt x="4" y="569"/>
                  <a:pt x="3" y="567"/>
                </a:cubicBezTo>
                <a:cubicBezTo>
                  <a:pt x="1" y="566"/>
                  <a:pt x="0" y="563"/>
                  <a:pt x="1" y="560"/>
                </a:cubicBezTo>
                <a:cubicBezTo>
                  <a:pt x="4" y="549"/>
                  <a:pt x="6" y="536"/>
                  <a:pt x="8" y="523"/>
                </a:cubicBezTo>
                <a:cubicBezTo>
                  <a:pt x="13" y="494"/>
                  <a:pt x="17" y="463"/>
                  <a:pt x="38" y="442"/>
                </a:cubicBezTo>
                <a:cubicBezTo>
                  <a:pt x="57" y="423"/>
                  <a:pt x="80" y="416"/>
                  <a:pt x="102" y="422"/>
                </a:cubicBezTo>
                <a:cubicBezTo>
                  <a:pt x="105" y="423"/>
                  <a:pt x="108" y="426"/>
                  <a:pt x="107" y="430"/>
                </a:cubicBezTo>
                <a:cubicBezTo>
                  <a:pt x="106" y="434"/>
                  <a:pt x="102" y="436"/>
                  <a:pt x="98" y="435"/>
                </a:cubicBezTo>
                <a:cubicBezTo>
                  <a:pt x="81" y="431"/>
                  <a:pt x="64" y="436"/>
                  <a:pt x="48" y="452"/>
                </a:cubicBezTo>
                <a:cubicBezTo>
                  <a:pt x="30" y="470"/>
                  <a:pt x="26" y="498"/>
                  <a:pt x="22" y="525"/>
                </a:cubicBezTo>
                <a:cubicBezTo>
                  <a:pt x="21" y="534"/>
                  <a:pt x="19" y="543"/>
                  <a:pt x="18" y="552"/>
                </a:cubicBezTo>
                <a:cubicBezTo>
                  <a:pt x="29" y="549"/>
                  <a:pt x="40" y="547"/>
                  <a:pt x="51" y="546"/>
                </a:cubicBezTo>
                <a:cubicBezTo>
                  <a:pt x="77" y="542"/>
                  <a:pt x="101" y="538"/>
                  <a:pt x="118" y="522"/>
                </a:cubicBezTo>
                <a:cubicBezTo>
                  <a:pt x="134" y="506"/>
                  <a:pt x="140" y="489"/>
                  <a:pt x="135" y="472"/>
                </a:cubicBezTo>
                <a:cubicBezTo>
                  <a:pt x="134" y="468"/>
                  <a:pt x="136" y="464"/>
                  <a:pt x="140" y="463"/>
                </a:cubicBezTo>
                <a:cubicBezTo>
                  <a:pt x="144" y="462"/>
                  <a:pt x="148" y="465"/>
                  <a:pt x="149" y="4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7565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2657750" y="3866837"/>
            <a:ext cx="2845800" cy="24747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82600" rotWithShape="0" algn="tl" dir="2700000" dist="304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3323905" y="1822939"/>
            <a:ext cx="1445895" cy="1755322"/>
          </a:xfrm>
          <a:custGeom>
            <a:rect b="b" l="l" r="r" t="t"/>
            <a:pathLst>
              <a:path extrusionOk="0" h="2775213" w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655900"/>
                  <a:pt x="1948172" y="2089896"/>
                  <a:pt x="1482893" y="2234613"/>
                </a:cubicBezTo>
                <a:lnTo>
                  <a:pt x="1438833" y="2245942"/>
                </a:lnTo>
                <a:lnTo>
                  <a:pt x="1449977" y="2245942"/>
                </a:lnTo>
                <a:cubicBezTo>
                  <a:pt x="1139711" y="2364676"/>
                  <a:pt x="1177131" y="2564791"/>
                  <a:pt x="1143000" y="2775213"/>
                </a:cubicBezTo>
                <a:cubicBezTo>
                  <a:pt x="1088355" y="2574880"/>
                  <a:pt x="1125677" y="2336954"/>
                  <a:pt x="836023" y="2245942"/>
                </a:cubicBezTo>
                <a:lnTo>
                  <a:pt x="847167" y="2245942"/>
                </a:lnTo>
                <a:lnTo>
                  <a:pt x="803107" y="2234613"/>
                </a:lnTo>
                <a:cubicBezTo>
                  <a:pt x="337828" y="2089896"/>
                  <a:pt x="0" y="1655900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2000">
                <a:schemeClr val="lt1"/>
              </a:gs>
              <a:gs pos="100000">
                <a:srgbClr val="F2F2F2"/>
              </a:gs>
            </a:gsLst>
            <a:lin ang="16200038" scaled="0"/>
          </a:gra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82600" rotWithShape="0" algn="ctr" dir="5400000" dist="304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3185049" y="2403814"/>
            <a:ext cx="162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fermes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 rot="-2498012">
            <a:off x="1530738" y="2551780"/>
            <a:ext cx="1445172" cy="1754444"/>
          </a:xfrm>
          <a:custGeom>
            <a:rect b="b" l="l" r="r" t="t"/>
            <a:pathLst>
              <a:path extrusionOk="0" h="2775213" w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655900"/>
                  <a:pt x="1948172" y="2089896"/>
                  <a:pt x="1482893" y="2234613"/>
                </a:cubicBezTo>
                <a:lnTo>
                  <a:pt x="1438833" y="2245942"/>
                </a:lnTo>
                <a:lnTo>
                  <a:pt x="1449977" y="2245942"/>
                </a:lnTo>
                <a:cubicBezTo>
                  <a:pt x="1139711" y="2364676"/>
                  <a:pt x="1177131" y="2564791"/>
                  <a:pt x="1143000" y="2775213"/>
                </a:cubicBezTo>
                <a:cubicBezTo>
                  <a:pt x="1088355" y="2574880"/>
                  <a:pt x="1125677" y="2336954"/>
                  <a:pt x="836023" y="2245942"/>
                </a:cubicBezTo>
                <a:lnTo>
                  <a:pt x="847167" y="2245942"/>
                </a:lnTo>
                <a:lnTo>
                  <a:pt x="803107" y="2234613"/>
                </a:lnTo>
                <a:cubicBezTo>
                  <a:pt x="337828" y="2089896"/>
                  <a:pt x="0" y="1655900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2000">
                <a:schemeClr val="lt1"/>
              </a:gs>
              <a:gs pos="100000">
                <a:srgbClr val="F2F2F2"/>
              </a:gs>
            </a:gsLst>
            <a:lin ang="16200038" scaled="0"/>
          </a:gra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82600" rotWithShape="0" algn="ctr" dir="5400000" dist="304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1301549" y="3043900"/>
            <a:ext cx="175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supermarchés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 rot="-3823848">
            <a:off x="933697" y="3994938"/>
            <a:ext cx="1484955" cy="1886533"/>
          </a:xfrm>
          <a:custGeom>
            <a:rect b="b" l="l" r="r" t="t"/>
            <a:pathLst>
              <a:path extrusionOk="0" h="2775213" w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655900"/>
                  <a:pt x="1948172" y="2089896"/>
                  <a:pt x="1482893" y="2234613"/>
                </a:cubicBezTo>
                <a:lnTo>
                  <a:pt x="1438833" y="2245942"/>
                </a:lnTo>
                <a:lnTo>
                  <a:pt x="1449977" y="2245942"/>
                </a:lnTo>
                <a:cubicBezTo>
                  <a:pt x="1139711" y="2364676"/>
                  <a:pt x="1177131" y="2564791"/>
                  <a:pt x="1143000" y="2775213"/>
                </a:cubicBezTo>
                <a:cubicBezTo>
                  <a:pt x="1088355" y="2574880"/>
                  <a:pt x="1125677" y="2336954"/>
                  <a:pt x="836023" y="2245942"/>
                </a:cubicBezTo>
                <a:lnTo>
                  <a:pt x="847167" y="2245942"/>
                </a:lnTo>
                <a:lnTo>
                  <a:pt x="803107" y="2234613"/>
                </a:lnTo>
                <a:cubicBezTo>
                  <a:pt x="337828" y="2089896"/>
                  <a:pt x="0" y="1655900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2000">
                <a:schemeClr val="lt1"/>
              </a:gs>
              <a:gs pos="100000">
                <a:srgbClr val="F2F2F2"/>
              </a:gs>
            </a:gsLst>
            <a:lin ang="16200038" scaled="0"/>
          </a:gra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82600" rotWithShape="0" algn="ctr" dir="5400000" dist="304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 rot="3544505">
            <a:off x="5619383" y="4040396"/>
            <a:ext cx="1445669" cy="1755048"/>
          </a:xfrm>
          <a:custGeom>
            <a:rect b="b" l="l" r="r" t="t"/>
            <a:pathLst>
              <a:path extrusionOk="0" h="2775213" w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655900"/>
                  <a:pt x="1948172" y="2089896"/>
                  <a:pt x="1482893" y="2234613"/>
                </a:cubicBezTo>
                <a:lnTo>
                  <a:pt x="1438833" y="2245942"/>
                </a:lnTo>
                <a:lnTo>
                  <a:pt x="1449977" y="2245942"/>
                </a:lnTo>
                <a:cubicBezTo>
                  <a:pt x="1139711" y="2364676"/>
                  <a:pt x="1177131" y="2564791"/>
                  <a:pt x="1143000" y="2775213"/>
                </a:cubicBezTo>
                <a:cubicBezTo>
                  <a:pt x="1088355" y="2574880"/>
                  <a:pt x="1125677" y="2336954"/>
                  <a:pt x="836023" y="2245942"/>
                </a:cubicBezTo>
                <a:lnTo>
                  <a:pt x="847167" y="2245942"/>
                </a:lnTo>
                <a:lnTo>
                  <a:pt x="803107" y="2234613"/>
                </a:lnTo>
                <a:cubicBezTo>
                  <a:pt x="337828" y="2089896"/>
                  <a:pt x="0" y="1655900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2000">
                <a:schemeClr val="lt1"/>
              </a:gs>
              <a:gs pos="100000">
                <a:srgbClr val="F2F2F2"/>
              </a:gs>
            </a:gsLst>
            <a:lin ang="16200038" scaled="0"/>
          </a:gra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82600" rotWithShape="0" algn="ctr" dir="5400000" dist="304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6152570" y="4645693"/>
            <a:ext cx="176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ect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6369038" y="4315784"/>
            <a:ext cx="248422" cy="323525"/>
          </a:xfrm>
          <a:custGeom>
            <a:rect b="b" l="l" r="r" t="t"/>
            <a:pathLst>
              <a:path extrusionOk="0" h="619" w="472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/>
          <p:nvPr/>
        </p:nvSpPr>
        <p:spPr>
          <a:xfrm rot="2642390">
            <a:off x="5067465" y="2507410"/>
            <a:ext cx="1446922" cy="1756570"/>
          </a:xfrm>
          <a:custGeom>
            <a:rect b="b" l="l" r="r" t="t"/>
            <a:pathLst>
              <a:path extrusionOk="0" h="2775213" w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655900"/>
                  <a:pt x="1948172" y="2089896"/>
                  <a:pt x="1482893" y="2234613"/>
                </a:cubicBezTo>
                <a:lnTo>
                  <a:pt x="1438833" y="2245942"/>
                </a:lnTo>
                <a:lnTo>
                  <a:pt x="1449977" y="2245942"/>
                </a:lnTo>
                <a:cubicBezTo>
                  <a:pt x="1139711" y="2364676"/>
                  <a:pt x="1177131" y="2564791"/>
                  <a:pt x="1143000" y="2775213"/>
                </a:cubicBezTo>
                <a:cubicBezTo>
                  <a:pt x="1088355" y="2574880"/>
                  <a:pt x="1125677" y="2336954"/>
                  <a:pt x="836023" y="2245942"/>
                </a:cubicBezTo>
                <a:lnTo>
                  <a:pt x="847167" y="2245942"/>
                </a:lnTo>
                <a:lnTo>
                  <a:pt x="803107" y="2234613"/>
                </a:lnTo>
                <a:cubicBezTo>
                  <a:pt x="337828" y="2089896"/>
                  <a:pt x="0" y="1655900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2000">
                <a:schemeClr val="lt1"/>
              </a:gs>
              <a:gs pos="100000">
                <a:srgbClr val="F2F2F2"/>
              </a:gs>
            </a:gsLst>
            <a:lin ang="16200038" scaled="0"/>
          </a:gra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82600" rotWithShape="0" algn="ctr" dir="5400000" dist="304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5032653" y="2967493"/>
            <a:ext cx="175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pépiniaires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2961492" y="4781174"/>
            <a:ext cx="22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Achat des produits végétaux/organiques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717073" y="4672384"/>
            <a:ext cx="156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Souks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 rot="10800000">
            <a:off x="8211310" y="3495087"/>
            <a:ext cx="786727" cy="511052"/>
          </a:xfrm>
          <a:custGeom>
            <a:rect b="b" l="l" r="r" t="t"/>
            <a:pathLst>
              <a:path extrusionOk="0" h="23432" w="37101">
                <a:moveTo>
                  <a:pt x="25539" y="251"/>
                </a:moveTo>
                <a:cubicBezTo>
                  <a:pt x="19872" y="1"/>
                  <a:pt x="15050" y="3846"/>
                  <a:pt x="13764" y="9073"/>
                </a:cubicBezTo>
                <a:cubicBezTo>
                  <a:pt x="13597" y="9740"/>
                  <a:pt x="12978" y="10216"/>
                  <a:pt x="12288" y="10216"/>
                </a:cubicBezTo>
                <a:lnTo>
                  <a:pt x="6263" y="10216"/>
                </a:lnTo>
                <a:cubicBezTo>
                  <a:pt x="5811" y="10216"/>
                  <a:pt x="5453" y="9847"/>
                  <a:pt x="5453" y="9406"/>
                </a:cubicBezTo>
                <a:lnTo>
                  <a:pt x="5453" y="6870"/>
                </a:lnTo>
                <a:cubicBezTo>
                  <a:pt x="5453" y="6561"/>
                  <a:pt x="5084" y="6406"/>
                  <a:pt x="4858" y="6620"/>
                </a:cubicBezTo>
                <a:lnTo>
                  <a:pt x="441" y="11050"/>
                </a:lnTo>
                <a:cubicBezTo>
                  <a:pt x="0" y="11490"/>
                  <a:pt x="0" y="12193"/>
                  <a:pt x="441" y="12621"/>
                </a:cubicBezTo>
                <a:lnTo>
                  <a:pt x="4858" y="17050"/>
                </a:lnTo>
                <a:cubicBezTo>
                  <a:pt x="5084" y="17265"/>
                  <a:pt x="5453" y="17110"/>
                  <a:pt x="5453" y="16800"/>
                </a:cubicBezTo>
                <a:lnTo>
                  <a:pt x="5453" y="14276"/>
                </a:lnTo>
                <a:cubicBezTo>
                  <a:pt x="5453" y="13824"/>
                  <a:pt x="5811" y="13466"/>
                  <a:pt x="6263" y="13466"/>
                </a:cubicBezTo>
                <a:lnTo>
                  <a:pt x="12288" y="13466"/>
                </a:lnTo>
                <a:cubicBezTo>
                  <a:pt x="13002" y="13466"/>
                  <a:pt x="13609" y="13955"/>
                  <a:pt x="13776" y="14645"/>
                </a:cubicBezTo>
                <a:cubicBezTo>
                  <a:pt x="15026" y="19693"/>
                  <a:pt x="19586" y="23432"/>
                  <a:pt x="25027" y="23432"/>
                </a:cubicBezTo>
                <a:cubicBezTo>
                  <a:pt x="31730" y="23432"/>
                  <a:pt x="37100" y="17753"/>
                  <a:pt x="36588" y="10954"/>
                </a:cubicBezTo>
                <a:cubicBezTo>
                  <a:pt x="36160" y="5144"/>
                  <a:pt x="31373" y="501"/>
                  <a:pt x="25539" y="25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 rot="10800000">
            <a:off x="8218645" y="4616566"/>
            <a:ext cx="786727" cy="511052"/>
          </a:xfrm>
          <a:custGeom>
            <a:rect b="b" l="l" r="r" t="t"/>
            <a:pathLst>
              <a:path extrusionOk="0" h="23432" w="37101">
                <a:moveTo>
                  <a:pt x="25539" y="251"/>
                </a:moveTo>
                <a:cubicBezTo>
                  <a:pt x="19872" y="1"/>
                  <a:pt x="15050" y="3846"/>
                  <a:pt x="13764" y="9073"/>
                </a:cubicBezTo>
                <a:cubicBezTo>
                  <a:pt x="13597" y="9740"/>
                  <a:pt x="12978" y="10216"/>
                  <a:pt x="12288" y="10216"/>
                </a:cubicBezTo>
                <a:lnTo>
                  <a:pt x="6263" y="10216"/>
                </a:lnTo>
                <a:cubicBezTo>
                  <a:pt x="5811" y="10216"/>
                  <a:pt x="5453" y="9847"/>
                  <a:pt x="5453" y="9406"/>
                </a:cubicBezTo>
                <a:lnTo>
                  <a:pt x="5453" y="6870"/>
                </a:lnTo>
                <a:cubicBezTo>
                  <a:pt x="5453" y="6561"/>
                  <a:pt x="5084" y="6406"/>
                  <a:pt x="4858" y="6620"/>
                </a:cubicBezTo>
                <a:lnTo>
                  <a:pt x="441" y="11050"/>
                </a:lnTo>
                <a:cubicBezTo>
                  <a:pt x="0" y="11490"/>
                  <a:pt x="0" y="12193"/>
                  <a:pt x="441" y="12621"/>
                </a:cubicBezTo>
                <a:lnTo>
                  <a:pt x="4858" y="17050"/>
                </a:lnTo>
                <a:cubicBezTo>
                  <a:pt x="5084" y="17265"/>
                  <a:pt x="5453" y="17110"/>
                  <a:pt x="5453" y="16800"/>
                </a:cubicBezTo>
                <a:lnTo>
                  <a:pt x="5453" y="14276"/>
                </a:lnTo>
                <a:cubicBezTo>
                  <a:pt x="5453" y="13824"/>
                  <a:pt x="5811" y="13466"/>
                  <a:pt x="6263" y="13466"/>
                </a:cubicBezTo>
                <a:lnTo>
                  <a:pt x="12288" y="13466"/>
                </a:lnTo>
                <a:cubicBezTo>
                  <a:pt x="13002" y="13466"/>
                  <a:pt x="13609" y="13955"/>
                  <a:pt x="13776" y="14645"/>
                </a:cubicBezTo>
                <a:cubicBezTo>
                  <a:pt x="15026" y="19693"/>
                  <a:pt x="19586" y="23432"/>
                  <a:pt x="25027" y="23432"/>
                </a:cubicBezTo>
                <a:cubicBezTo>
                  <a:pt x="31730" y="23432"/>
                  <a:pt x="37100" y="17753"/>
                  <a:pt x="36588" y="10954"/>
                </a:cubicBezTo>
                <a:cubicBezTo>
                  <a:pt x="36160" y="5144"/>
                  <a:pt x="31373" y="501"/>
                  <a:pt x="25539" y="25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/>
          <p:nvPr/>
        </p:nvSpPr>
        <p:spPr>
          <a:xfrm rot="10800000">
            <a:off x="8198135" y="2645376"/>
            <a:ext cx="786727" cy="511052"/>
          </a:xfrm>
          <a:custGeom>
            <a:rect b="b" l="l" r="r" t="t"/>
            <a:pathLst>
              <a:path extrusionOk="0" h="23432" w="37101">
                <a:moveTo>
                  <a:pt x="25539" y="251"/>
                </a:moveTo>
                <a:cubicBezTo>
                  <a:pt x="19872" y="1"/>
                  <a:pt x="15050" y="3846"/>
                  <a:pt x="13764" y="9073"/>
                </a:cubicBezTo>
                <a:cubicBezTo>
                  <a:pt x="13597" y="9740"/>
                  <a:pt x="12978" y="10216"/>
                  <a:pt x="12288" y="10216"/>
                </a:cubicBezTo>
                <a:lnTo>
                  <a:pt x="6263" y="10216"/>
                </a:lnTo>
                <a:cubicBezTo>
                  <a:pt x="5811" y="10216"/>
                  <a:pt x="5453" y="9847"/>
                  <a:pt x="5453" y="9406"/>
                </a:cubicBezTo>
                <a:lnTo>
                  <a:pt x="5453" y="6870"/>
                </a:lnTo>
                <a:cubicBezTo>
                  <a:pt x="5453" y="6561"/>
                  <a:pt x="5084" y="6406"/>
                  <a:pt x="4858" y="6620"/>
                </a:cubicBezTo>
                <a:lnTo>
                  <a:pt x="441" y="11050"/>
                </a:lnTo>
                <a:cubicBezTo>
                  <a:pt x="0" y="11490"/>
                  <a:pt x="0" y="12193"/>
                  <a:pt x="441" y="12621"/>
                </a:cubicBezTo>
                <a:lnTo>
                  <a:pt x="4858" y="17050"/>
                </a:lnTo>
                <a:cubicBezTo>
                  <a:pt x="5084" y="17265"/>
                  <a:pt x="5453" y="17110"/>
                  <a:pt x="5453" y="16800"/>
                </a:cubicBezTo>
                <a:lnTo>
                  <a:pt x="5453" y="14276"/>
                </a:lnTo>
                <a:cubicBezTo>
                  <a:pt x="5453" y="13824"/>
                  <a:pt x="5811" y="13466"/>
                  <a:pt x="6263" y="13466"/>
                </a:cubicBezTo>
                <a:lnTo>
                  <a:pt x="12288" y="13466"/>
                </a:lnTo>
                <a:cubicBezTo>
                  <a:pt x="13002" y="13466"/>
                  <a:pt x="13609" y="13955"/>
                  <a:pt x="13776" y="14645"/>
                </a:cubicBezTo>
                <a:cubicBezTo>
                  <a:pt x="15026" y="19693"/>
                  <a:pt x="19586" y="23432"/>
                  <a:pt x="25027" y="23432"/>
                </a:cubicBezTo>
                <a:cubicBezTo>
                  <a:pt x="31730" y="23432"/>
                  <a:pt x="37100" y="17753"/>
                  <a:pt x="36588" y="10954"/>
                </a:cubicBezTo>
                <a:cubicBezTo>
                  <a:pt x="36160" y="5144"/>
                  <a:pt x="31373" y="501"/>
                  <a:pt x="25539" y="25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8303185" y="2699995"/>
            <a:ext cx="2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8309535" y="3565948"/>
            <a:ext cx="2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8332708" y="4696758"/>
            <a:ext cx="25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9114655" y="2682166"/>
            <a:ext cx="2315400" cy="405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 Perte du temps </a:t>
            </a:r>
            <a:endParaRPr b="0" i="0" sz="1400" u="none" cap="none" strike="noStrike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9126151" y="3551708"/>
            <a:ext cx="2313000" cy="38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Cout de déplacement </a:t>
            </a:r>
            <a:endParaRPr b="0" i="0" sz="1400" u="none" cap="none" strike="noStrike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9126151" y="4641699"/>
            <a:ext cx="2313000" cy="3621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Manque de commodité</a:t>
            </a:r>
            <a:endParaRPr b="0" i="0" sz="16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/>
          <p:nvPr/>
        </p:nvSpPr>
        <p:spPr>
          <a:xfrm flipH="1" rot="10800000">
            <a:off x="0" y="6596385"/>
            <a:ext cx="12192000" cy="2616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4"/>
          <p:cNvSpPr txBox="1"/>
          <p:nvPr>
            <p:ph idx="12" type="sldNum"/>
          </p:nvPr>
        </p:nvSpPr>
        <p:spPr>
          <a:xfrm>
            <a:off x="4555222" y="6594847"/>
            <a:ext cx="3078760" cy="26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9234768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 txBox="1"/>
          <p:nvPr/>
        </p:nvSpPr>
        <p:spPr>
          <a:xfrm>
            <a:off x="5040796" y="1086612"/>
            <a:ext cx="13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Problématique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2972546" y="1086599"/>
            <a:ext cx="121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Existant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6826574" y="1086600"/>
            <a:ext cx="176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Solution et objectifs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1458024" y="289924"/>
            <a:ext cx="7475368" cy="507791"/>
            <a:chOff x="841108" y="1294235"/>
            <a:chExt cx="7475368" cy="511834"/>
          </a:xfrm>
        </p:grpSpPr>
        <p:sp>
          <p:nvSpPr>
            <p:cNvPr id="239" name="Google Shape;239;p4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Google Shape;241;p4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42" name="Google Shape;242;p4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 flipH="1" rot="10800000">
            <a:off x="2562300" y="1038450"/>
            <a:ext cx="20334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4"/>
          <p:cNvSpPr/>
          <p:nvPr/>
        </p:nvSpPr>
        <p:spPr>
          <a:xfrm flipH="1" rot="10800000">
            <a:off x="6632475" y="1038300"/>
            <a:ext cx="19620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8645293" y="291829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 flipH="1" rot="10800000">
            <a:off x="4595700" y="1038462"/>
            <a:ext cx="2033400" cy="480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2707900" y="292250"/>
            <a:ext cx="731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Contexte général du projet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 flipH="1" rot="10800000">
            <a:off x="5514441" y="883366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"/>
          <p:cNvSpPr/>
          <p:nvPr/>
        </p:nvSpPr>
        <p:spPr>
          <a:xfrm flipH="1" rot="10800000">
            <a:off x="889369" y="2533997"/>
            <a:ext cx="10555800" cy="225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2813418" y="3121321"/>
            <a:ext cx="8631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Comment faciliter le processus d’achat des produits organiques ?</a:t>
            </a:r>
            <a:endParaRPr b="1" i="0" sz="3600" u="none" cap="none" strike="noStrike">
              <a:solidFill>
                <a:srgbClr val="00206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51" name="Google Shape;2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375" y="2534000"/>
            <a:ext cx="2055050" cy="2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/>
          <p:nvPr/>
        </p:nvSpPr>
        <p:spPr>
          <a:xfrm flipH="1" rot="10800000">
            <a:off x="0" y="6596385"/>
            <a:ext cx="12192000" cy="2616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5"/>
          <p:cNvSpPr txBox="1"/>
          <p:nvPr>
            <p:ph idx="12" type="sldNum"/>
          </p:nvPr>
        </p:nvSpPr>
        <p:spPr>
          <a:xfrm>
            <a:off x="4555222" y="6594847"/>
            <a:ext cx="3078760" cy="26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260" name="Google Shape;260;p5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9234768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 txBox="1"/>
          <p:nvPr/>
        </p:nvSpPr>
        <p:spPr>
          <a:xfrm>
            <a:off x="5040796" y="1086612"/>
            <a:ext cx="13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Problématique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2972546" y="1086599"/>
            <a:ext cx="121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Existant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 txBox="1"/>
          <p:nvPr/>
        </p:nvSpPr>
        <p:spPr>
          <a:xfrm>
            <a:off x="6826574" y="1086600"/>
            <a:ext cx="176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Solution et objectifs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5"/>
          <p:cNvGrpSpPr/>
          <p:nvPr/>
        </p:nvGrpSpPr>
        <p:grpSpPr>
          <a:xfrm>
            <a:off x="1458024" y="289924"/>
            <a:ext cx="7475368" cy="507791"/>
            <a:chOff x="841108" y="1294235"/>
            <a:chExt cx="7475368" cy="511834"/>
          </a:xfrm>
        </p:grpSpPr>
        <p:sp>
          <p:nvSpPr>
            <p:cNvPr id="269" name="Google Shape;269;p5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0" name="Google Shape;270;p5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Google Shape;271;p5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2" name="Google Shape;272;p5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 flipH="1" rot="10800000">
            <a:off x="2562300" y="1038450"/>
            <a:ext cx="20334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5"/>
          <p:cNvSpPr/>
          <p:nvPr/>
        </p:nvSpPr>
        <p:spPr>
          <a:xfrm flipH="1" rot="10800000">
            <a:off x="6632475" y="1038300"/>
            <a:ext cx="19620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8645293" y="291829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"/>
          <p:cNvSpPr/>
          <p:nvPr/>
        </p:nvSpPr>
        <p:spPr>
          <a:xfrm flipH="1" rot="10800000">
            <a:off x="4595700" y="1038462"/>
            <a:ext cx="20334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5"/>
          <p:cNvSpPr txBox="1"/>
          <p:nvPr/>
        </p:nvSpPr>
        <p:spPr>
          <a:xfrm>
            <a:off x="2707900" y="292250"/>
            <a:ext cx="731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Contexte général du projet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/>
          <p:nvPr/>
        </p:nvSpPr>
        <p:spPr>
          <a:xfrm flipH="1" rot="10800000">
            <a:off x="7515516" y="852778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5"/>
          <p:cNvSpPr/>
          <p:nvPr/>
        </p:nvSpPr>
        <p:spPr>
          <a:xfrm flipH="1" rot="10800000">
            <a:off x="889369" y="2533997"/>
            <a:ext cx="10555800" cy="225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5"/>
          <p:cNvSpPr txBox="1"/>
          <p:nvPr/>
        </p:nvSpPr>
        <p:spPr>
          <a:xfrm>
            <a:off x="2813418" y="3121321"/>
            <a:ext cx="8631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La mise en place d'une application mobile d’e-commerce </a:t>
            </a:r>
            <a:endParaRPr b="1" i="0" sz="5400" u="none" cap="none" strike="noStrike">
              <a:solidFill>
                <a:srgbClr val="00206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81" name="Google Shape;2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368" y="2534064"/>
            <a:ext cx="1924050" cy="2251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/>
          <p:nvPr/>
        </p:nvSpPr>
        <p:spPr>
          <a:xfrm flipH="1" rot="10800000">
            <a:off x="0" y="6596385"/>
            <a:ext cx="12192000" cy="2616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6"/>
          <p:cNvSpPr txBox="1"/>
          <p:nvPr>
            <p:ph idx="12" type="sldNum"/>
          </p:nvPr>
        </p:nvSpPr>
        <p:spPr>
          <a:xfrm>
            <a:off x="4555222" y="6594847"/>
            <a:ext cx="3078760" cy="26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290" name="Google Shape;290;p6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9234768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5040796" y="1086612"/>
            <a:ext cx="13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Problématique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2972546" y="1086599"/>
            <a:ext cx="121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Existant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/>
          <p:cNvSpPr txBox="1"/>
          <p:nvPr/>
        </p:nvSpPr>
        <p:spPr>
          <a:xfrm>
            <a:off x="6826574" y="1086600"/>
            <a:ext cx="176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Solution et objectifs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6"/>
          <p:cNvGrpSpPr/>
          <p:nvPr/>
        </p:nvGrpSpPr>
        <p:grpSpPr>
          <a:xfrm>
            <a:off x="1458024" y="289924"/>
            <a:ext cx="7475368" cy="507791"/>
            <a:chOff x="841108" y="1294235"/>
            <a:chExt cx="7475368" cy="511834"/>
          </a:xfrm>
        </p:grpSpPr>
        <p:sp>
          <p:nvSpPr>
            <p:cNvPr id="299" name="Google Shape;299;p6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0" name="Google Shape;300;p6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1" name="Google Shape;301;p6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2" name="Google Shape;302;p6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 flipH="1" rot="10800000">
            <a:off x="2562300" y="1038450"/>
            <a:ext cx="20334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6"/>
          <p:cNvSpPr/>
          <p:nvPr/>
        </p:nvSpPr>
        <p:spPr>
          <a:xfrm flipH="1" rot="10800000">
            <a:off x="6632475" y="1038300"/>
            <a:ext cx="19620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8645293" y="291829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 flipH="1" rot="10800000">
            <a:off x="4595700" y="1038462"/>
            <a:ext cx="20334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2707900" y="292250"/>
            <a:ext cx="731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Contexte général du projet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/>
          <p:nvPr/>
        </p:nvSpPr>
        <p:spPr>
          <a:xfrm flipH="1" rot="10800000">
            <a:off x="7515516" y="852778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734157" y="2902645"/>
            <a:ext cx="10287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✔"/>
            </a:pPr>
            <a:r>
              <a:rPr b="1" i="0" lang="fr-FR" sz="20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Digitaliser le processus de gestion de</a:t>
            </a:r>
            <a:r>
              <a:rPr b="1" lang="fr-FR" sz="2000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s achats en ligne</a:t>
            </a:r>
            <a:r>
              <a:rPr b="1" i="0" lang="fr-FR" sz="20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b="1" sz="2000">
              <a:solidFill>
                <a:srgbClr val="00206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✔"/>
            </a:pPr>
            <a:r>
              <a:rPr b="1" lang="fr-FR" sz="2000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Possibilité de commander sans se déplacer.</a:t>
            </a:r>
            <a:endParaRPr b="1" sz="2000">
              <a:solidFill>
                <a:srgbClr val="00206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✔"/>
            </a:pPr>
            <a:r>
              <a:rPr b="1" i="0" lang="fr-FR" sz="20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Avoir une application facilement administrable.</a:t>
            </a:r>
            <a:endParaRPr/>
          </a:p>
          <a:p>
            <a:pPr indent="-2857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✔"/>
            </a:pPr>
            <a:r>
              <a:rPr b="1" lang="fr-FR" sz="2000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Traiter l</a:t>
            </a:r>
            <a:r>
              <a:rPr b="1" i="0" lang="fr-FR" sz="20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es </a:t>
            </a:r>
            <a:r>
              <a:rPr b="1" lang="fr-FR" sz="2000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commandes rapidement. 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206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"/>
          <p:cNvSpPr/>
          <p:nvPr/>
        </p:nvSpPr>
        <p:spPr>
          <a:xfrm flipH="1" rot="10800000">
            <a:off x="0" y="6596385"/>
            <a:ext cx="12192000" cy="2616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7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7"/>
          <p:cNvSpPr txBox="1"/>
          <p:nvPr>
            <p:ph idx="12" type="sldNum"/>
          </p:nvPr>
        </p:nvSpPr>
        <p:spPr>
          <a:xfrm>
            <a:off x="4555222" y="6594847"/>
            <a:ext cx="3078760" cy="263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318" name="Google Shape;318;p7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9234768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 txBox="1"/>
          <p:nvPr/>
        </p:nvSpPr>
        <p:spPr>
          <a:xfrm>
            <a:off x="3188446" y="1086837"/>
            <a:ext cx="121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"/>
          <p:cNvSpPr txBox="1"/>
          <p:nvPr/>
        </p:nvSpPr>
        <p:spPr>
          <a:xfrm>
            <a:off x="5212049" y="1077438"/>
            <a:ext cx="176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UP/XP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7"/>
          <p:cNvGrpSpPr/>
          <p:nvPr/>
        </p:nvGrpSpPr>
        <p:grpSpPr>
          <a:xfrm>
            <a:off x="2058299" y="290161"/>
            <a:ext cx="7475368" cy="507791"/>
            <a:chOff x="841108" y="1294235"/>
            <a:chExt cx="7475368" cy="511834"/>
          </a:xfrm>
        </p:grpSpPr>
        <p:sp>
          <p:nvSpPr>
            <p:cNvPr id="326" name="Google Shape;326;p7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7" name="Google Shape;327;p7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8" name="Google Shape;328;p7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9" name="Google Shape;329;p7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"/>
          <p:cNvSpPr/>
          <p:nvPr/>
        </p:nvSpPr>
        <p:spPr>
          <a:xfrm flipH="1" rot="10800000">
            <a:off x="5996641" y="859441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3347367" y="343957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Méthodologie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/>
          <p:nvPr/>
        </p:nvSpPr>
        <p:spPr>
          <a:xfrm flipH="1" rot="10800000">
            <a:off x="3200400" y="1041200"/>
            <a:ext cx="59715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7"/>
          <p:cNvSpPr txBox="1"/>
          <p:nvPr/>
        </p:nvSpPr>
        <p:spPr>
          <a:xfrm>
            <a:off x="2557045" y="2741464"/>
            <a:ext cx="238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 txBox="1"/>
          <p:nvPr/>
        </p:nvSpPr>
        <p:spPr>
          <a:xfrm>
            <a:off x="1907452" y="4444155"/>
            <a:ext cx="228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7"/>
          <p:cNvSpPr txBox="1"/>
          <p:nvPr/>
        </p:nvSpPr>
        <p:spPr>
          <a:xfrm>
            <a:off x="2059852" y="4596555"/>
            <a:ext cx="228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7"/>
          <p:cNvSpPr txBox="1"/>
          <p:nvPr/>
        </p:nvSpPr>
        <p:spPr>
          <a:xfrm>
            <a:off x="2059852" y="4596555"/>
            <a:ext cx="228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7188279" y="2607335"/>
            <a:ext cx="497648" cy="486185"/>
          </a:xfrm>
          <a:custGeom>
            <a:rect b="b" l="l" r="r" t="t"/>
            <a:pathLst>
              <a:path extrusionOk="0" h="569" w="582">
                <a:moveTo>
                  <a:pt x="562" y="8"/>
                </a:moveTo>
                <a:cubicBezTo>
                  <a:pt x="556" y="3"/>
                  <a:pt x="546" y="0"/>
                  <a:pt x="530" y="0"/>
                </a:cubicBezTo>
                <a:cubicBezTo>
                  <a:pt x="493" y="0"/>
                  <a:pt x="405" y="19"/>
                  <a:pt x="335" y="89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21" y="195"/>
                  <a:pt x="153" y="191"/>
                  <a:pt x="117" y="205"/>
                </a:cubicBezTo>
                <a:cubicBezTo>
                  <a:pt x="74" y="220"/>
                  <a:pt x="45" y="283"/>
                  <a:pt x="44" y="285"/>
                </a:cubicBezTo>
                <a:cubicBezTo>
                  <a:pt x="42" y="288"/>
                  <a:pt x="43" y="291"/>
                  <a:pt x="45" y="293"/>
                </a:cubicBezTo>
                <a:cubicBezTo>
                  <a:pt x="46" y="295"/>
                  <a:pt x="49" y="296"/>
                  <a:pt x="52" y="295"/>
                </a:cubicBezTo>
                <a:cubicBezTo>
                  <a:pt x="90" y="283"/>
                  <a:pt x="128" y="292"/>
                  <a:pt x="145" y="297"/>
                </a:cubicBezTo>
                <a:cubicBezTo>
                  <a:pt x="138" y="305"/>
                  <a:pt x="138" y="305"/>
                  <a:pt x="138" y="305"/>
                </a:cubicBezTo>
                <a:cubicBezTo>
                  <a:pt x="133" y="311"/>
                  <a:pt x="134" y="321"/>
                  <a:pt x="138" y="332"/>
                </a:cubicBezTo>
                <a:cubicBezTo>
                  <a:pt x="109" y="362"/>
                  <a:pt x="109" y="362"/>
                  <a:pt x="109" y="362"/>
                </a:cubicBezTo>
                <a:cubicBezTo>
                  <a:pt x="96" y="376"/>
                  <a:pt x="115" y="407"/>
                  <a:pt x="139" y="431"/>
                </a:cubicBezTo>
                <a:cubicBezTo>
                  <a:pt x="158" y="449"/>
                  <a:pt x="181" y="466"/>
                  <a:pt x="197" y="466"/>
                </a:cubicBezTo>
                <a:cubicBezTo>
                  <a:pt x="201" y="466"/>
                  <a:pt x="205" y="464"/>
                  <a:pt x="208" y="461"/>
                </a:cubicBezTo>
                <a:cubicBezTo>
                  <a:pt x="238" y="432"/>
                  <a:pt x="238" y="432"/>
                  <a:pt x="238" y="432"/>
                </a:cubicBezTo>
                <a:cubicBezTo>
                  <a:pt x="244" y="434"/>
                  <a:pt x="250" y="436"/>
                  <a:pt x="254" y="436"/>
                </a:cubicBezTo>
                <a:cubicBezTo>
                  <a:pt x="260" y="436"/>
                  <a:pt x="263" y="433"/>
                  <a:pt x="265" y="432"/>
                </a:cubicBezTo>
                <a:cubicBezTo>
                  <a:pt x="274" y="424"/>
                  <a:pt x="274" y="424"/>
                  <a:pt x="274" y="424"/>
                </a:cubicBezTo>
                <a:cubicBezTo>
                  <a:pt x="279" y="442"/>
                  <a:pt x="287" y="480"/>
                  <a:pt x="275" y="518"/>
                </a:cubicBezTo>
                <a:cubicBezTo>
                  <a:pt x="275" y="521"/>
                  <a:pt x="275" y="524"/>
                  <a:pt x="277" y="526"/>
                </a:cubicBezTo>
                <a:cubicBezTo>
                  <a:pt x="279" y="527"/>
                  <a:pt x="280" y="527"/>
                  <a:pt x="282" y="527"/>
                </a:cubicBezTo>
                <a:cubicBezTo>
                  <a:pt x="283" y="527"/>
                  <a:pt x="284" y="527"/>
                  <a:pt x="285" y="527"/>
                </a:cubicBezTo>
                <a:cubicBezTo>
                  <a:pt x="288" y="526"/>
                  <a:pt x="350" y="496"/>
                  <a:pt x="366" y="454"/>
                </a:cubicBezTo>
                <a:cubicBezTo>
                  <a:pt x="379" y="417"/>
                  <a:pt x="375" y="349"/>
                  <a:pt x="374" y="333"/>
                </a:cubicBezTo>
                <a:cubicBezTo>
                  <a:pt x="481" y="235"/>
                  <a:pt x="481" y="235"/>
                  <a:pt x="481" y="235"/>
                </a:cubicBezTo>
                <a:cubicBezTo>
                  <a:pt x="565" y="151"/>
                  <a:pt x="582" y="28"/>
                  <a:pt x="562" y="8"/>
                </a:cubicBezTo>
                <a:close/>
                <a:moveTo>
                  <a:pt x="63" y="278"/>
                </a:moveTo>
                <a:cubicBezTo>
                  <a:pt x="74" y="259"/>
                  <a:pt x="95" y="227"/>
                  <a:pt x="121" y="218"/>
                </a:cubicBezTo>
                <a:cubicBezTo>
                  <a:pt x="150" y="207"/>
                  <a:pt x="200" y="208"/>
                  <a:pt x="225" y="210"/>
                </a:cubicBezTo>
                <a:cubicBezTo>
                  <a:pt x="156" y="286"/>
                  <a:pt x="156" y="286"/>
                  <a:pt x="156" y="286"/>
                </a:cubicBezTo>
                <a:cubicBezTo>
                  <a:pt x="143" y="281"/>
                  <a:pt x="105" y="270"/>
                  <a:pt x="63" y="278"/>
                </a:cubicBezTo>
                <a:close/>
                <a:moveTo>
                  <a:pt x="199" y="451"/>
                </a:moveTo>
                <a:cubicBezTo>
                  <a:pt x="195" y="454"/>
                  <a:pt x="174" y="446"/>
                  <a:pt x="149" y="421"/>
                </a:cubicBezTo>
                <a:cubicBezTo>
                  <a:pt x="124" y="396"/>
                  <a:pt x="116" y="375"/>
                  <a:pt x="119" y="37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155" y="361"/>
                  <a:pt x="169" y="377"/>
                  <a:pt x="181" y="389"/>
                </a:cubicBezTo>
                <a:cubicBezTo>
                  <a:pt x="196" y="404"/>
                  <a:pt x="212" y="417"/>
                  <a:pt x="225" y="425"/>
                </a:cubicBezTo>
                <a:lnTo>
                  <a:pt x="199" y="451"/>
                </a:lnTo>
                <a:close/>
                <a:moveTo>
                  <a:pt x="353" y="449"/>
                </a:moveTo>
                <a:cubicBezTo>
                  <a:pt x="343" y="475"/>
                  <a:pt x="311" y="496"/>
                  <a:pt x="293" y="507"/>
                </a:cubicBezTo>
                <a:cubicBezTo>
                  <a:pt x="301" y="465"/>
                  <a:pt x="290" y="427"/>
                  <a:pt x="285" y="414"/>
                </a:cubicBezTo>
                <a:cubicBezTo>
                  <a:pt x="361" y="345"/>
                  <a:pt x="361" y="345"/>
                  <a:pt x="361" y="345"/>
                </a:cubicBezTo>
                <a:cubicBezTo>
                  <a:pt x="362" y="370"/>
                  <a:pt x="363" y="421"/>
                  <a:pt x="353" y="449"/>
                </a:cubicBezTo>
                <a:close/>
                <a:moveTo>
                  <a:pt x="273" y="406"/>
                </a:moveTo>
                <a:cubicBezTo>
                  <a:pt x="272" y="406"/>
                  <a:pt x="272" y="407"/>
                  <a:pt x="271" y="407"/>
                </a:cubicBezTo>
                <a:cubicBezTo>
                  <a:pt x="256" y="421"/>
                  <a:pt x="256" y="421"/>
                  <a:pt x="256" y="421"/>
                </a:cubicBezTo>
                <a:cubicBezTo>
                  <a:pt x="256" y="421"/>
                  <a:pt x="255" y="422"/>
                  <a:pt x="254" y="422"/>
                </a:cubicBezTo>
                <a:cubicBezTo>
                  <a:pt x="244" y="422"/>
                  <a:pt x="219" y="407"/>
                  <a:pt x="191" y="379"/>
                </a:cubicBezTo>
                <a:cubicBezTo>
                  <a:pt x="158" y="346"/>
                  <a:pt x="146" y="319"/>
                  <a:pt x="149" y="314"/>
                </a:cubicBezTo>
                <a:cubicBezTo>
                  <a:pt x="162" y="299"/>
                  <a:pt x="162" y="299"/>
                  <a:pt x="162" y="299"/>
                </a:cubicBezTo>
                <a:cubicBezTo>
                  <a:pt x="163" y="299"/>
                  <a:pt x="163" y="299"/>
                  <a:pt x="163" y="298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407" y="37"/>
                  <a:pt x="490" y="14"/>
                  <a:pt x="530" y="14"/>
                </a:cubicBezTo>
                <a:cubicBezTo>
                  <a:pt x="544" y="14"/>
                  <a:pt x="550" y="17"/>
                  <a:pt x="552" y="18"/>
                </a:cubicBezTo>
                <a:cubicBezTo>
                  <a:pt x="565" y="31"/>
                  <a:pt x="552" y="144"/>
                  <a:pt x="472" y="225"/>
                </a:cubicBezTo>
                <a:lnTo>
                  <a:pt x="273" y="406"/>
                </a:lnTo>
                <a:close/>
                <a:moveTo>
                  <a:pt x="396" y="126"/>
                </a:moveTo>
                <a:cubicBezTo>
                  <a:pt x="384" y="126"/>
                  <a:pt x="372" y="131"/>
                  <a:pt x="363" y="140"/>
                </a:cubicBezTo>
                <a:cubicBezTo>
                  <a:pt x="344" y="158"/>
                  <a:pt x="344" y="189"/>
                  <a:pt x="363" y="207"/>
                </a:cubicBezTo>
                <a:cubicBezTo>
                  <a:pt x="372" y="216"/>
                  <a:pt x="384" y="221"/>
                  <a:pt x="396" y="221"/>
                </a:cubicBezTo>
                <a:cubicBezTo>
                  <a:pt x="409" y="221"/>
                  <a:pt x="421" y="216"/>
                  <a:pt x="430" y="207"/>
                </a:cubicBezTo>
                <a:cubicBezTo>
                  <a:pt x="449" y="189"/>
                  <a:pt x="449" y="158"/>
                  <a:pt x="430" y="140"/>
                </a:cubicBezTo>
                <a:cubicBezTo>
                  <a:pt x="421" y="131"/>
                  <a:pt x="409" y="126"/>
                  <a:pt x="396" y="126"/>
                </a:cubicBezTo>
                <a:close/>
                <a:moveTo>
                  <a:pt x="420" y="197"/>
                </a:moveTo>
                <a:cubicBezTo>
                  <a:pt x="414" y="204"/>
                  <a:pt x="405" y="207"/>
                  <a:pt x="396" y="207"/>
                </a:cubicBezTo>
                <a:cubicBezTo>
                  <a:pt x="387" y="207"/>
                  <a:pt x="379" y="204"/>
                  <a:pt x="373" y="197"/>
                </a:cubicBezTo>
                <a:cubicBezTo>
                  <a:pt x="359" y="184"/>
                  <a:pt x="359" y="163"/>
                  <a:pt x="373" y="150"/>
                </a:cubicBezTo>
                <a:cubicBezTo>
                  <a:pt x="379" y="143"/>
                  <a:pt x="387" y="140"/>
                  <a:pt x="396" y="140"/>
                </a:cubicBezTo>
                <a:cubicBezTo>
                  <a:pt x="405" y="140"/>
                  <a:pt x="414" y="143"/>
                  <a:pt x="420" y="150"/>
                </a:cubicBezTo>
                <a:cubicBezTo>
                  <a:pt x="433" y="163"/>
                  <a:pt x="433" y="184"/>
                  <a:pt x="420" y="197"/>
                </a:cubicBezTo>
                <a:close/>
                <a:moveTo>
                  <a:pt x="149" y="468"/>
                </a:moveTo>
                <a:cubicBezTo>
                  <a:pt x="154" y="490"/>
                  <a:pt x="147" y="513"/>
                  <a:pt x="128" y="532"/>
                </a:cubicBezTo>
                <a:cubicBezTo>
                  <a:pt x="108" y="552"/>
                  <a:pt x="80" y="556"/>
                  <a:pt x="53" y="560"/>
                </a:cubicBezTo>
                <a:cubicBezTo>
                  <a:pt x="38" y="562"/>
                  <a:pt x="23" y="564"/>
                  <a:pt x="10" y="569"/>
                </a:cubicBezTo>
                <a:cubicBezTo>
                  <a:pt x="9" y="569"/>
                  <a:pt x="9" y="569"/>
                  <a:pt x="8" y="569"/>
                </a:cubicBezTo>
                <a:cubicBezTo>
                  <a:pt x="6" y="569"/>
                  <a:pt x="4" y="569"/>
                  <a:pt x="3" y="567"/>
                </a:cubicBezTo>
                <a:cubicBezTo>
                  <a:pt x="1" y="566"/>
                  <a:pt x="0" y="563"/>
                  <a:pt x="1" y="560"/>
                </a:cubicBezTo>
                <a:cubicBezTo>
                  <a:pt x="4" y="549"/>
                  <a:pt x="6" y="536"/>
                  <a:pt x="8" y="523"/>
                </a:cubicBezTo>
                <a:cubicBezTo>
                  <a:pt x="13" y="494"/>
                  <a:pt x="17" y="463"/>
                  <a:pt x="38" y="442"/>
                </a:cubicBezTo>
                <a:cubicBezTo>
                  <a:pt x="57" y="423"/>
                  <a:pt x="80" y="416"/>
                  <a:pt x="102" y="422"/>
                </a:cubicBezTo>
                <a:cubicBezTo>
                  <a:pt x="105" y="423"/>
                  <a:pt x="108" y="426"/>
                  <a:pt x="107" y="430"/>
                </a:cubicBezTo>
                <a:cubicBezTo>
                  <a:pt x="106" y="434"/>
                  <a:pt x="102" y="436"/>
                  <a:pt x="98" y="435"/>
                </a:cubicBezTo>
                <a:cubicBezTo>
                  <a:pt x="81" y="431"/>
                  <a:pt x="64" y="436"/>
                  <a:pt x="48" y="452"/>
                </a:cubicBezTo>
                <a:cubicBezTo>
                  <a:pt x="30" y="470"/>
                  <a:pt x="26" y="498"/>
                  <a:pt x="22" y="525"/>
                </a:cubicBezTo>
                <a:cubicBezTo>
                  <a:pt x="21" y="534"/>
                  <a:pt x="19" y="543"/>
                  <a:pt x="18" y="552"/>
                </a:cubicBezTo>
                <a:cubicBezTo>
                  <a:pt x="29" y="549"/>
                  <a:pt x="40" y="547"/>
                  <a:pt x="51" y="546"/>
                </a:cubicBezTo>
                <a:cubicBezTo>
                  <a:pt x="77" y="542"/>
                  <a:pt x="101" y="538"/>
                  <a:pt x="118" y="522"/>
                </a:cubicBezTo>
                <a:cubicBezTo>
                  <a:pt x="134" y="506"/>
                  <a:pt x="140" y="489"/>
                  <a:pt x="135" y="472"/>
                </a:cubicBezTo>
                <a:cubicBezTo>
                  <a:pt x="134" y="468"/>
                  <a:pt x="136" y="464"/>
                  <a:pt x="140" y="463"/>
                </a:cubicBezTo>
                <a:cubicBezTo>
                  <a:pt x="144" y="462"/>
                  <a:pt x="148" y="465"/>
                  <a:pt x="149" y="4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7565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8414142" y="2908789"/>
            <a:ext cx="600721" cy="471504"/>
          </a:xfrm>
          <a:custGeom>
            <a:rect b="b" l="l" r="r" t="t"/>
            <a:pathLst>
              <a:path extrusionOk="0" h="469" w="484">
                <a:moveTo>
                  <a:pt x="367" y="90"/>
                </a:moveTo>
                <a:cubicBezTo>
                  <a:pt x="391" y="90"/>
                  <a:pt x="411" y="70"/>
                  <a:pt x="411" y="45"/>
                </a:cubicBezTo>
                <a:cubicBezTo>
                  <a:pt x="411" y="21"/>
                  <a:pt x="391" y="1"/>
                  <a:pt x="367" y="1"/>
                </a:cubicBezTo>
                <a:cubicBezTo>
                  <a:pt x="342" y="1"/>
                  <a:pt x="322" y="21"/>
                  <a:pt x="322" y="45"/>
                </a:cubicBezTo>
                <a:cubicBezTo>
                  <a:pt x="322" y="70"/>
                  <a:pt x="342" y="90"/>
                  <a:pt x="367" y="90"/>
                </a:cubicBezTo>
                <a:close/>
                <a:moveTo>
                  <a:pt x="367" y="10"/>
                </a:moveTo>
                <a:cubicBezTo>
                  <a:pt x="386" y="10"/>
                  <a:pt x="402" y="26"/>
                  <a:pt x="402" y="45"/>
                </a:cubicBezTo>
                <a:cubicBezTo>
                  <a:pt x="402" y="64"/>
                  <a:pt x="386" y="80"/>
                  <a:pt x="367" y="80"/>
                </a:cubicBezTo>
                <a:cubicBezTo>
                  <a:pt x="347" y="80"/>
                  <a:pt x="331" y="64"/>
                  <a:pt x="331" y="45"/>
                </a:cubicBezTo>
                <a:cubicBezTo>
                  <a:pt x="331" y="26"/>
                  <a:pt x="347" y="10"/>
                  <a:pt x="367" y="10"/>
                </a:cubicBezTo>
                <a:close/>
                <a:moveTo>
                  <a:pt x="118" y="89"/>
                </a:moveTo>
                <a:cubicBezTo>
                  <a:pt x="142" y="89"/>
                  <a:pt x="162" y="69"/>
                  <a:pt x="162" y="44"/>
                </a:cubicBezTo>
                <a:cubicBezTo>
                  <a:pt x="162" y="20"/>
                  <a:pt x="142" y="0"/>
                  <a:pt x="118" y="0"/>
                </a:cubicBezTo>
                <a:cubicBezTo>
                  <a:pt x="93" y="0"/>
                  <a:pt x="74" y="20"/>
                  <a:pt x="74" y="44"/>
                </a:cubicBezTo>
                <a:cubicBezTo>
                  <a:pt x="74" y="69"/>
                  <a:pt x="93" y="89"/>
                  <a:pt x="118" y="89"/>
                </a:cubicBezTo>
                <a:close/>
                <a:moveTo>
                  <a:pt x="118" y="9"/>
                </a:moveTo>
                <a:cubicBezTo>
                  <a:pt x="137" y="9"/>
                  <a:pt x="153" y="25"/>
                  <a:pt x="153" y="44"/>
                </a:cubicBezTo>
                <a:cubicBezTo>
                  <a:pt x="153" y="64"/>
                  <a:pt x="137" y="79"/>
                  <a:pt x="118" y="79"/>
                </a:cubicBezTo>
                <a:cubicBezTo>
                  <a:pt x="99" y="79"/>
                  <a:pt x="83" y="64"/>
                  <a:pt x="83" y="44"/>
                </a:cubicBezTo>
                <a:cubicBezTo>
                  <a:pt x="83" y="25"/>
                  <a:pt x="99" y="9"/>
                  <a:pt x="118" y="9"/>
                </a:cubicBezTo>
                <a:close/>
                <a:moveTo>
                  <a:pt x="482" y="263"/>
                </a:moveTo>
                <a:cubicBezTo>
                  <a:pt x="482" y="262"/>
                  <a:pt x="482" y="262"/>
                  <a:pt x="482" y="262"/>
                </a:cubicBezTo>
                <a:cubicBezTo>
                  <a:pt x="481" y="261"/>
                  <a:pt x="479" y="254"/>
                  <a:pt x="477" y="246"/>
                </a:cubicBezTo>
                <a:cubicBezTo>
                  <a:pt x="465" y="211"/>
                  <a:pt x="442" y="140"/>
                  <a:pt x="436" y="127"/>
                </a:cubicBezTo>
                <a:cubicBezTo>
                  <a:pt x="427" y="107"/>
                  <a:pt x="406" y="99"/>
                  <a:pt x="367" y="99"/>
                </a:cubicBezTo>
                <a:cubicBezTo>
                  <a:pt x="327" y="99"/>
                  <a:pt x="306" y="107"/>
                  <a:pt x="297" y="127"/>
                </a:cubicBezTo>
                <a:cubicBezTo>
                  <a:pt x="291" y="140"/>
                  <a:pt x="268" y="211"/>
                  <a:pt x="256" y="246"/>
                </a:cubicBezTo>
                <a:cubicBezTo>
                  <a:pt x="254" y="254"/>
                  <a:pt x="252" y="261"/>
                  <a:pt x="251" y="262"/>
                </a:cubicBezTo>
                <a:cubicBezTo>
                  <a:pt x="251" y="262"/>
                  <a:pt x="251" y="262"/>
                  <a:pt x="251" y="263"/>
                </a:cubicBezTo>
                <a:cubicBezTo>
                  <a:pt x="249" y="271"/>
                  <a:pt x="254" y="280"/>
                  <a:pt x="263" y="283"/>
                </a:cubicBezTo>
                <a:cubicBezTo>
                  <a:pt x="265" y="283"/>
                  <a:pt x="267" y="284"/>
                  <a:pt x="269" y="284"/>
                </a:cubicBezTo>
                <a:cubicBezTo>
                  <a:pt x="276" y="284"/>
                  <a:pt x="282" y="280"/>
                  <a:pt x="284" y="274"/>
                </a:cubicBezTo>
                <a:cubicBezTo>
                  <a:pt x="307" y="220"/>
                  <a:pt x="307" y="220"/>
                  <a:pt x="307" y="220"/>
                </a:cubicBezTo>
                <a:cubicBezTo>
                  <a:pt x="287" y="342"/>
                  <a:pt x="287" y="342"/>
                  <a:pt x="287" y="342"/>
                </a:cubicBezTo>
                <a:cubicBezTo>
                  <a:pt x="287" y="343"/>
                  <a:pt x="287" y="345"/>
                  <a:pt x="288" y="346"/>
                </a:cubicBezTo>
                <a:cubicBezTo>
                  <a:pt x="289" y="347"/>
                  <a:pt x="290" y="347"/>
                  <a:pt x="291" y="347"/>
                </a:cubicBezTo>
                <a:cubicBezTo>
                  <a:pt x="313" y="347"/>
                  <a:pt x="313" y="347"/>
                  <a:pt x="313" y="347"/>
                </a:cubicBezTo>
                <a:cubicBezTo>
                  <a:pt x="312" y="379"/>
                  <a:pt x="310" y="446"/>
                  <a:pt x="310" y="450"/>
                </a:cubicBezTo>
                <a:cubicBezTo>
                  <a:pt x="310" y="450"/>
                  <a:pt x="310" y="450"/>
                  <a:pt x="310" y="451"/>
                </a:cubicBezTo>
                <a:cubicBezTo>
                  <a:pt x="311" y="461"/>
                  <a:pt x="320" y="469"/>
                  <a:pt x="331" y="469"/>
                </a:cubicBezTo>
                <a:cubicBezTo>
                  <a:pt x="342" y="469"/>
                  <a:pt x="352" y="461"/>
                  <a:pt x="353" y="451"/>
                </a:cubicBezTo>
                <a:cubicBezTo>
                  <a:pt x="365" y="347"/>
                  <a:pt x="365" y="347"/>
                  <a:pt x="365" y="347"/>
                </a:cubicBezTo>
                <a:cubicBezTo>
                  <a:pt x="368" y="347"/>
                  <a:pt x="368" y="347"/>
                  <a:pt x="368" y="347"/>
                </a:cubicBezTo>
                <a:cubicBezTo>
                  <a:pt x="380" y="451"/>
                  <a:pt x="380" y="451"/>
                  <a:pt x="380" y="451"/>
                </a:cubicBezTo>
                <a:cubicBezTo>
                  <a:pt x="381" y="461"/>
                  <a:pt x="391" y="469"/>
                  <a:pt x="402" y="469"/>
                </a:cubicBezTo>
                <a:cubicBezTo>
                  <a:pt x="402" y="469"/>
                  <a:pt x="402" y="469"/>
                  <a:pt x="402" y="469"/>
                </a:cubicBezTo>
                <a:cubicBezTo>
                  <a:pt x="413" y="469"/>
                  <a:pt x="422" y="461"/>
                  <a:pt x="423" y="451"/>
                </a:cubicBezTo>
                <a:cubicBezTo>
                  <a:pt x="423" y="450"/>
                  <a:pt x="423" y="450"/>
                  <a:pt x="423" y="450"/>
                </a:cubicBezTo>
                <a:cubicBezTo>
                  <a:pt x="423" y="446"/>
                  <a:pt x="421" y="379"/>
                  <a:pt x="420" y="347"/>
                </a:cubicBezTo>
                <a:cubicBezTo>
                  <a:pt x="442" y="347"/>
                  <a:pt x="442" y="347"/>
                  <a:pt x="442" y="347"/>
                </a:cubicBezTo>
                <a:cubicBezTo>
                  <a:pt x="444" y="347"/>
                  <a:pt x="446" y="345"/>
                  <a:pt x="446" y="343"/>
                </a:cubicBezTo>
                <a:cubicBezTo>
                  <a:pt x="446" y="342"/>
                  <a:pt x="446" y="342"/>
                  <a:pt x="446" y="341"/>
                </a:cubicBezTo>
                <a:cubicBezTo>
                  <a:pt x="426" y="220"/>
                  <a:pt x="426" y="220"/>
                  <a:pt x="426" y="220"/>
                </a:cubicBezTo>
                <a:cubicBezTo>
                  <a:pt x="449" y="274"/>
                  <a:pt x="449" y="274"/>
                  <a:pt x="449" y="274"/>
                </a:cubicBezTo>
                <a:cubicBezTo>
                  <a:pt x="451" y="280"/>
                  <a:pt x="457" y="284"/>
                  <a:pt x="464" y="284"/>
                </a:cubicBezTo>
                <a:cubicBezTo>
                  <a:pt x="464" y="284"/>
                  <a:pt x="464" y="284"/>
                  <a:pt x="464" y="284"/>
                </a:cubicBezTo>
                <a:cubicBezTo>
                  <a:pt x="466" y="284"/>
                  <a:pt x="468" y="283"/>
                  <a:pt x="470" y="283"/>
                </a:cubicBezTo>
                <a:cubicBezTo>
                  <a:pt x="479" y="280"/>
                  <a:pt x="484" y="271"/>
                  <a:pt x="482" y="263"/>
                </a:cubicBezTo>
                <a:close/>
                <a:moveTo>
                  <a:pt x="467" y="274"/>
                </a:moveTo>
                <a:cubicBezTo>
                  <a:pt x="466" y="274"/>
                  <a:pt x="465" y="274"/>
                  <a:pt x="464" y="274"/>
                </a:cubicBezTo>
                <a:cubicBezTo>
                  <a:pt x="464" y="274"/>
                  <a:pt x="464" y="274"/>
                  <a:pt x="464" y="274"/>
                </a:cubicBezTo>
                <a:cubicBezTo>
                  <a:pt x="461" y="274"/>
                  <a:pt x="458" y="273"/>
                  <a:pt x="457" y="270"/>
                </a:cubicBezTo>
                <a:cubicBezTo>
                  <a:pt x="419" y="179"/>
                  <a:pt x="419" y="179"/>
                  <a:pt x="419" y="179"/>
                </a:cubicBezTo>
                <a:cubicBezTo>
                  <a:pt x="418" y="177"/>
                  <a:pt x="415" y="176"/>
                  <a:pt x="413" y="176"/>
                </a:cubicBezTo>
                <a:cubicBezTo>
                  <a:pt x="411" y="177"/>
                  <a:pt x="409" y="179"/>
                  <a:pt x="410" y="182"/>
                </a:cubicBezTo>
                <a:cubicBezTo>
                  <a:pt x="436" y="338"/>
                  <a:pt x="436" y="338"/>
                  <a:pt x="436" y="338"/>
                </a:cubicBezTo>
                <a:cubicBezTo>
                  <a:pt x="416" y="338"/>
                  <a:pt x="416" y="338"/>
                  <a:pt x="416" y="338"/>
                </a:cubicBezTo>
                <a:cubicBezTo>
                  <a:pt x="414" y="338"/>
                  <a:pt x="413" y="339"/>
                  <a:pt x="412" y="340"/>
                </a:cubicBezTo>
                <a:cubicBezTo>
                  <a:pt x="411" y="340"/>
                  <a:pt x="411" y="342"/>
                  <a:pt x="411" y="343"/>
                </a:cubicBezTo>
                <a:cubicBezTo>
                  <a:pt x="411" y="343"/>
                  <a:pt x="412" y="370"/>
                  <a:pt x="412" y="397"/>
                </a:cubicBezTo>
                <a:cubicBezTo>
                  <a:pt x="413" y="410"/>
                  <a:pt x="413" y="423"/>
                  <a:pt x="413" y="433"/>
                </a:cubicBezTo>
                <a:cubicBezTo>
                  <a:pt x="414" y="443"/>
                  <a:pt x="414" y="447"/>
                  <a:pt x="414" y="450"/>
                </a:cubicBezTo>
                <a:cubicBezTo>
                  <a:pt x="414" y="450"/>
                  <a:pt x="414" y="450"/>
                  <a:pt x="414" y="450"/>
                </a:cubicBezTo>
                <a:cubicBezTo>
                  <a:pt x="413" y="455"/>
                  <a:pt x="408" y="459"/>
                  <a:pt x="402" y="459"/>
                </a:cubicBezTo>
                <a:cubicBezTo>
                  <a:pt x="402" y="464"/>
                  <a:pt x="402" y="464"/>
                  <a:pt x="402" y="464"/>
                </a:cubicBezTo>
                <a:cubicBezTo>
                  <a:pt x="402" y="459"/>
                  <a:pt x="402" y="459"/>
                  <a:pt x="402" y="459"/>
                </a:cubicBezTo>
                <a:cubicBezTo>
                  <a:pt x="396" y="459"/>
                  <a:pt x="390" y="455"/>
                  <a:pt x="390" y="450"/>
                </a:cubicBezTo>
                <a:cubicBezTo>
                  <a:pt x="377" y="342"/>
                  <a:pt x="377" y="342"/>
                  <a:pt x="377" y="342"/>
                </a:cubicBezTo>
                <a:cubicBezTo>
                  <a:pt x="377" y="340"/>
                  <a:pt x="375" y="338"/>
                  <a:pt x="372" y="338"/>
                </a:cubicBezTo>
                <a:cubicBezTo>
                  <a:pt x="361" y="338"/>
                  <a:pt x="361" y="338"/>
                  <a:pt x="361" y="338"/>
                </a:cubicBezTo>
                <a:cubicBezTo>
                  <a:pt x="358" y="338"/>
                  <a:pt x="356" y="340"/>
                  <a:pt x="356" y="342"/>
                </a:cubicBezTo>
                <a:cubicBezTo>
                  <a:pt x="343" y="450"/>
                  <a:pt x="343" y="450"/>
                  <a:pt x="343" y="450"/>
                </a:cubicBezTo>
                <a:cubicBezTo>
                  <a:pt x="343" y="455"/>
                  <a:pt x="338" y="459"/>
                  <a:pt x="331" y="459"/>
                </a:cubicBezTo>
                <a:cubicBezTo>
                  <a:pt x="325" y="459"/>
                  <a:pt x="320" y="455"/>
                  <a:pt x="319" y="450"/>
                </a:cubicBezTo>
                <a:cubicBezTo>
                  <a:pt x="319" y="450"/>
                  <a:pt x="319" y="450"/>
                  <a:pt x="319" y="450"/>
                </a:cubicBezTo>
                <a:cubicBezTo>
                  <a:pt x="319" y="449"/>
                  <a:pt x="319" y="447"/>
                  <a:pt x="319" y="446"/>
                </a:cubicBezTo>
                <a:cubicBezTo>
                  <a:pt x="319" y="443"/>
                  <a:pt x="320" y="439"/>
                  <a:pt x="320" y="433"/>
                </a:cubicBezTo>
                <a:cubicBezTo>
                  <a:pt x="320" y="423"/>
                  <a:pt x="320" y="410"/>
                  <a:pt x="321" y="397"/>
                </a:cubicBezTo>
                <a:cubicBezTo>
                  <a:pt x="321" y="370"/>
                  <a:pt x="322" y="343"/>
                  <a:pt x="322" y="343"/>
                </a:cubicBezTo>
                <a:cubicBezTo>
                  <a:pt x="322" y="342"/>
                  <a:pt x="322" y="340"/>
                  <a:pt x="321" y="340"/>
                </a:cubicBezTo>
                <a:cubicBezTo>
                  <a:pt x="320" y="339"/>
                  <a:pt x="319" y="338"/>
                  <a:pt x="317" y="338"/>
                </a:cubicBezTo>
                <a:cubicBezTo>
                  <a:pt x="297" y="338"/>
                  <a:pt x="297" y="338"/>
                  <a:pt x="297" y="338"/>
                </a:cubicBezTo>
                <a:cubicBezTo>
                  <a:pt x="323" y="182"/>
                  <a:pt x="323" y="182"/>
                  <a:pt x="323" y="182"/>
                </a:cubicBezTo>
                <a:cubicBezTo>
                  <a:pt x="324" y="179"/>
                  <a:pt x="322" y="177"/>
                  <a:pt x="320" y="176"/>
                </a:cubicBezTo>
                <a:cubicBezTo>
                  <a:pt x="318" y="176"/>
                  <a:pt x="315" y="177"/>
                  <a:pt x="314" y="179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4" y="273"/>
                  <a:pt x="270" y="275"/>
                  <a:pt x="266" y="274"/>
                </a:cubicBezTo>
                <a:cubicBezTo>
                  <a:pt x="262" y="272"/>
                  <a:pt x="259" y="268"/>
                  <a:pt x="260" y="265"/>
                </a:cubicBezTo>
                <a:cubicBezTo>
                  <a:pt x="260" y="265"/>
                  <a:pt x="260" y="265"/>
                  <a:pt x="260" y="265"/>
                </a:cubicBezTo>
                <a:cubicBezTo>
                  <a:pt x="260" y="264"/>
                  <a:pt x="261" y="263"/>
                  <a:pt x="261" y="261"/>
                </a:cubicBezTo>
                <a:cubicBezTo>
                  <a:pt x="262" y="258"/>
                  <a:pt x="264" y="254"/>
                  <a:pt x="265" y="249"/>
                </a:cubicBezTo>
                <a:cubicBezTo>
                  <a:pt x="276" y="217"/>
                  <a:pt x="300" y="143"/>
                  <a:pt x="305" y="131"/>
                </a:cubicBezTo>
                <a:cubicBezTo>
                  <a:pt x="311" y="120"/>
                  <a:pt x="322" y="108"/>
                  <a:pt x="367" y="108"/>
                </a:cubicBezTo>
                <a:cubicBezTo>
                  <a:pt x="411" y="108"/>
                  <a:pt x="422" y="120"/>
                  <a:pt x="428" y="131"/>
                </a:cubicBezTo>
                <a:cubicBezTo>
                  <a:pt x="433" y="143"/>
                  <a:pt x="457" y="217"/>
                  <a:pt x="468" y="248"/>
                </a:cubicBezTo>
                <a:cubicBezTo>
                  <a:pt x="469" y="254"/>
                  <a:pt x="471" y="258"/>
                  <a:pt x="472" y="261"/>
                </a:cubicBezTo>
                <a:cubicBezTo>
                  <a:pt x="472" y="262"/>
                  <a:pt x="473" y="264"/>
                  <a:pt x="473" y="265"/>
                </a:cubicBezTo>
                <a:cubicBezTo>
                  <a:pt x="473" y="265"/>
                  <a:pt x="473" y="265"/>
                  <a:pt x="473" y="265"/>
                </a:cubicBezTo>
                <a:cubicBezTo>
                  <a:pt x="474" y="268"/>
                  <a:pt x="471" y="272"/>
                  <a:pt x="467" y="274"/>
                </a:cubicBezTo>
                <a:close/>
                <a:moveTo>
                  <a:pt x="233" y="262"/>
                </a:moveTo>
                <a:cubicBezTo>
                  <a:pt x="233" y="261"/>
                  <a:pt x="231" y="254"/>
                  <a:pt x="228" y="246"/>
                </a:cubicBezTo>
                <a:cubicBezTo>
                  <a:pt x="217" y="211"/>
                  <a:pt x="194" y="140"/>
                  <a:pt x="188" y="127"/>
                </a:cubicBezTo>
                <a:cubicBezTo>
                  <a:pt x="178" y="107"/>
                  <a:pt x="157" y="99"/>
                  <a:pt x="118" y="99"/>
                </a:cubicBezTo>
                <a:cubicBezTo>
                  <a:pt x="79" y="99"/>
                  <a:pt x="58" y="107"/>
                  <a:pt x="48" y="127"/>
                </a:cubicBezTo>
                <a:cubicBezTo>
                  <a:pt x="42" y="140"/>
                  <a:pt x="19" y="211"/>
                  <a:pt x="8" y="246"/>
                </a:cubicBezTo>
                <a:cubicBezTo>
                  <a:pt x="5" y="254"/>
                  <a:pt x="3" y="261"/>
                  <a:pt x="3" y="262"/>
                </a:cubicBezTo>
                <a:cubicBezTo>
                  <a:pt x="2" y="262"/>
                  <a:pt x="2" y="262"/>
                  <a:pt x="2" y="263"/>
                </a:cubicBezTo>
                <a:cubicBezTo>
                  <a:pt x="0" y="271"/>
                  <a:pt x="5" y="280"/>
                  <a:pt x="14" y="283"/>
                </a:cubicBezTo>
                <a:cubicBezTo>
                  <a:pt x="16" y="283"/>
                  <a:pt x="18" y="284"/>
                  <a:pt x="20" y="284"/>
                </a:cubicBezTo>
                <a:cubicBezTo>
                  <a:pt x="27" y="284"/>
                  <a:pt x="33" y="280"/>
                  <a:pt x="36" y="274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65" y="298"/>
                  <a:pt x="62" y="443"/>
                  <a:pt x="61" y="450"/>
                </a:cubicBezTo>
                <a:cubicBezTo>
                  <a:pt x="61" y="450"/>
                  <a:pt x="61" y="450"/>
                  <a:pt x="61" y="451"/>
                </a:cubicBezTo>
                <a:cubicBezTo>
                  <a:pt x="62" y="461"/>
                  <a:pt x="71" y="469"/>
                  <a:pt x="83" y="469"/>
                </a:cubicBezTo>
                <a:cubicBezTo>
                  <a:pt x="94" y="469"/>
                  <a:pt x="103" y="461"/>
                  <a:pt x="104" y="451"/>
                </a:cubicBezTo>
                <a:cubicBezTo>
                  <a:pt x="118" y="332"/>
                  <a:pt x="118" y="332"/>
                  <a:pt x="118" y="332"/>
                </a:cubicBezTo>
                <a:cubicBezTo>
                  <a:pt x="132" y="451"/>
                  <a:pt x="132" y="451"/>
                  <a:pt x="132" y="451"/>
                </a:cubicBezTo>
                <a:cubicBezTo>
                  <a:pt x="133" y="461"/>
                  <a:pt x="142" y="469"/>
                  <a:pt x="153" y="469"/>
                </a:cubicBezTo>
                <a:cubicBezTo>
                  <a:pt x="153" y="469"/>
                  <a:pt x="153" y="469"/>
                  <a:pt x="153" y="469"/>
                </a:cubicBezTo>
                <a:cubicBezTo>
                  <a:pt x="165" y="469"/>
                  <a:pt x="174" y="461"/>
                  <a:pt x="175" y="451"/>
                </a:cubicBezTo>
                <a:cubicBezTo>
                  <a:pt x="175" y="450"/>
                  <a:pt x="175" y="450"/>
                  <a:pt x="175" y="450"/>
                </a:cubicBezTo>
                <a:cubicBezTo>
                  <a:pt x="174" y="443"/>
                  <a:pt x="171" y="298"/>
                  <a:pt x="168" y="204"/>
                </a:cubicBezTo>
                <a:cubicBezTo>
                  <a:pt x="200" y="274"/>
                  <a:pt x="200" y="274"/>
                  <a:pt x="200" y="274"/>
                </a:cubicBezTo>
                <a:cubicBezTo>
                  <a:pt x="203" y="280"/>
                  <a:pt x="209" y="284"/>
                  <a:pt x="216" y="284"/>
                </a:cubicBezTo>
                <a:cubicBezTo>
                  <a:pt x="218" y="284"/>
                  <a:pt x="220" y="283"/>
                  <a:pt x="222" y="283"/>
                </a:cubicBezTo>
                <a:cubicBezTo>
                  <a:pt x="230" y="280"/>
                  <a:pt x="236" y="271"/>
                  <a:pt x="234" y="263"/>
                </a:cubicBezTo>
                <a:cubicBezTo>
                  <a:pt x="234" y="262"/>
                  <a:pt x="233" y="262"/>
                  <a:pt x="233" y="262"/>
                </a:cubicBezTo>
                <a:close/>
                <a:moveTo>
                  <a:pt x="219" y="274"/>
                </a:moveTo>
                <a:cubicBezTo>
                  <a:pt x="215" y="275"/>
                  <a:pt x="210" y="274"/>
                  <a:pt x="209" y="270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77"/>
                  <a:pt x="164" y="176"/>
                  <a:pt x="162" y="176"/>
                </a:cubicBezTo>
                <a:cubicBezTo>
                  <a:pt x="160" y="177"/>
                  <a:pt x="158" y="179"/>
                  <a:pt x="158" y="181"/>
                </a:cubicBezTo>
                <a:cubicBezTo>
                  <a:pt x="158" y="181"/>
                  <a:pt x="160" y="248"/>
                  <a:pt x="162" y="316"/>
                </a:cubicBezTo>
                <a:cubicBezTo>
                  <a:pt x="163" y="349"/>
                  <a:pt x="163" y="383"/>
                  <a:pt x="164" y="408"/>
                </a:cubicBezTo>
                <a:cubicBezTo>
                  <a:pt x="164" y="421"/>
                  <a:pt x="165" y="431"/>
                  <a:pt x="165" y="439"/>
                </a:cubicBezTo>
                <a:cubicBezTo>
                  <a:pt x="165" y="444"/>
                  <a:pt x="165" y="448"/>
                  <a:pt x="165" y="450"/>
                </a:cubicBezTo>
                <a:cubicBezTo>
                  <a:pt x="165" y="450"/>
                  <a:pt x="165" y="450"/>
                  <a:pt x="165" y="450"/>
                </a:cubicBezTo>
                <a:cubicBezTo>
                  <a:pt x="165" y="455"/>
                  <a:pt x="160" y="459"/>
                  <a:pt x="153" y="459"/>
                </a:cubicBezTo>
                <a:cubicBezTo>
                  <a:pt x="153" y="464"/>
                  <a:pt x="153" y="464"/>
                  <a:pt x="153" y="464"/>
                </a:cubicBezTo>
                <a:cubicBezTo>
                  <a:pt x="153" y="459"/>
                  <a:pt x="153" y="459"/>
                  <a:pt x="153" y="459"/>
                </a:cubicBezTo>
                <a:cubicBezTo>
                  <a:pt x="147" y="459"/>
                  <a:pt x="142" y="455"/>
                  <a:pt x="141" y="450"/>
                </a:cubicBezTo>
                <a:cubicBezTo>
                  <a:pt x="123" y="292"/>
                  <a:pt x="123" y="292"/>
                  <a:pt x="123" y="292"/>
                </a:cubicBezTo>
                <a:cubicBezTo>
                  <a:pt x="122" y="289"/>
                  <a:pt x="120" y="287"/>
                  <a:pt x="118" y="287"/>
                </a:cubicBezTo>
                <a:cubicBezTo>
                  <a:pt x="116" y="287"/>
                  <a:pt x="114" y="289"/>
                  <a:pt x="113" y="292"/>
                </a:cubicBezTo>
                <a:cubicBezTo>
                  <a:pt x="95" y="450"/>
                  <a:pt x="95" y="450"/>
                  <a:pt x="95" y="450"/>
                </a:cubicBezTo>
                <a:cubicBezTo>
                  <a:pt x="94" y="455"/>
                  <a:pt x="89" y="459"/>
                  <a:pt x="83" y="459"/>
                </a:cubicBezTo>
                <a:cubicBezTo>
                  <a:pt x="76" y="459"/>
                  <a:pt x="71" y="455"/>
                  <a:pt x="71" y="450"/>
                </a:cubicBezTo>
                <a:cubicBezTo>
                  <a:pt x="71" y="449"/>
                  <a:pt x="71" y="448"/>
                  <a:pt x="71" y="447"/>
                </a:cubicBezTo>
                <a:cubicBezTo>
                  <a:pt x="71" y="445"/>
                  <a:pt x="71" y="442"/>
                  <a:pt x="71" y="439"/>
                </a:cubicBezTo>
                <a:cubicBezTo>
                  <a:pt x="71" y="431"/>
                  <a:pt x="71" y="421"/>
                  <a:pt x="72" y="408"/>
                </a:cubicBezTo>
                <a:cubicBezTo>
                  <a:pt x="72" y="383"/>
                  <a:pt x="73" y="349"/>
                  <a:pt x="74" y="316"/>
                </a:cubicBezTo>
                <a:cubicBezTo>
                  <a:pt x="76" y="248"/>
                  <a:pt x="77" y="181"/>
                  <a:pt x="77" y="181"/>
                </a:cubicBezTo>
                <a:cubicBezTo>
                  <a:pt x="78" y="179"/>
                  <a:pt x="76" y="177"/>
                  <a:pt x="74" y="176"/>
                </a:cubicBezTo>
                <a:cubicBezTo>
                  <a:pt x="72" y="176"/>
                  <a:pt x="69" y="177"/>
                  <a:pt x="68" y="179"/>
                </a:cubicBezTo>
                <a:cubicBezTo>
                  <a:pt x="27" y="270"/>
                  <a:pt x="27" y="270"/>
                  <a:pt x="27" y="270"/>
                </a:cubicBezTo>
                <a:cubicBezTo>
                  <a:pt x="26" y="273"/>
                  <a:pt x="23" y="274"/>
                  <a:pt x="20" y="274"/>
                </a:cubicBezTo>
                <a:cubicBezTo>
                  <a:pt x="19" y="274"/>
                  <a:pt x="18" y="274"/>
                  <a:pt x="17" y="274"/>
                </a:cubicBezTo>
                <a:cubicBezTo>
                  <a:pt x="13" y="272"/>
                  <a:pt x="11" y="268"/>
                  <a:pt x="11" y="265"/>
                </a:cubicBezTo>
                <a:cubicBezTo>
                  <a:pt x="11" y="265"/>
                  <a:pt x="11" y="265"/>
                  <a:pt x="11" y="265"/>
                </a:cubicBezTo>
                <a:cubicBezTo>
                  <a:pt x="12" y="264"/>
                  <a:pt x="12" y="263"/>
                  <a:pt x="13" y="261"/>
                </a:cubicBezTo>
                <a:cubicBezTo>
                  <a:pt x="14" y="258"/>
                  <a:pt x="15" y="254"/>
                  <a:pt x="17" y="249"/>
                </a:cubicBezTo>
                <a:cubicBezTo>
                  <a:pt x="27" y="217"/>
                  <a:pt x="51" y="143"/>
                  <a:pt x="57" y="131"/>
                </a:cubicBezTo>
                <a:cubicBezTo>
                  <a:pt x="62" y="120"/>
                  <a:pt x="74" y="108"/>
                  <a:pt x="118" y="108"/>
                </a:cubicBezTo>
                <a:cubicBezTo>
                  <a:pt x="162" y="108"/>
                  <a:pt x="174" y="120"/>
                  <a:pt x="179" y="131"/>
                </a:cubicBezTo>
                <a:cubicBezTo>
                  <a:pt x="185" y="143"/>
                  <a:pt x="209" y="217"/>
                  <a:pt x="219" y="249"/>
                </a:cubicBezTo>
                <a:cubicBezTo>
                  <a:pt x="221" y="254"/>
                  <a:pt x="222" y="258"/>
                  <a:pt x="223" y="261"/>
                </a:cubicBezTo>
                <a:cubicBezTo>
                  <a:pt x="224" y="262"/>
                  <a:pt x="224" y="264"/>
                  <a:pt x="225" y="265"/>
                </a:cubicBezTo>
                <a:cubicBezTo>
                  <a:pt x="224" y="265"/>
                  <a:pt x="224" y="265"/>
                  <a:pt x="224" y="265"/>
                </a:cubicBezTo>
                <a:cubicBezTo>
                  <a:pt x="225" y="268"/>
                  <a:pt x="223" y="272"/>
                  <a:pt x="219" y="2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5914050" y="4493042"/>
            <a:ext cx="576450" cy="640849"/>
          </a:xfrm>
          <a:custGeom>
            <a:rect b="b" l="l" r="r" t="t"/>
            <a:pathLst>
              <a:path extrusionOk="0" h="621" w="640">
                <a:moveTo>
                  <a:pt x="566" y="182"/>
                </a:moveTo>
                <a:cubicBezTo>
                  <a:pt x="525" y="182"/>
                  <a:pt x="492" y="215"/>
                  <a:pt x="492" y="256"/>
                </a:cubicBezTo>
                <a:cubicBezTo>
                  <a:pt x="492" y="260"/>
                  <a:pt x="492" y="264"/>
                  <a:pt x="493" y="267"/>
                </a:cubicBezTo>
                <a:cubicBezTo>
                  <a:pt x="421" y="285"/>
                  <a:pt x="421" y="285"/>
                  <a:pt x="421" y="285"/>
                </a:cubicBezTo>
                <a:cubicBezTo>
                  <a:pt x="408" y="248"/>
                  <a:pt x="375" y="221"/>
                  <a:pt x="334" y="218"/>
                </a:cubicBezTo>
                <a:cubicBezTo>
                  <a:pt x="334" y="147"/>
                  <a:pt x="334" y="147"/>
                  <a:pt x="334" y="147"/>
                </a:cubicBezTo>
                <a:cubicBezTo>
                  <a:pt x="372" y="144"/>
                  <a:pt x="401" y="112"/>
                  <a:pt x="401" y="74"/>
                </a:cubicBezTo>
                <a:cubicBezTo>
                  <a:pt x="401" y="33"/>
                  <a:pt x="368" y="0"/>
                  <a:pt x="327" y="0"/>
                </a:cubicBezTo>
                <a:cubicBezTo>
                  <a:pt x="287" y="0"/>
                  <a:pt x="254" y="33"/>
                  <a:pt x="254" y="74"/>
                </a:cubicBezTo>
                <a:cubicBezTo>
                  <a:pt x="254" y="112"/>
                  <a:pt x="283" y="144"/>
                  <a:pt x="320" y="147"/>
                </a:cubicBezTo>
                <a:cubicBezTo>
                  <a:pt x="320" y="218"/>
                  <a:pt x="320" y="218"/>
                  <a:pt x="320" y="218"/>
                </a:cubicBezTo>
                <a:cubicBezTo>
                  <a:pt x="280" y="221"/>
                  <a:pt x="246" y="249"/>
                  <a:pt x="234" y="286"/>
                </a:cubicBezTo>
                <a:cubicBezTo>
                  <a:pt x="146" y="267"/>
                  <a:pt x="146" y="267"/>
                  <a:pt x="146" y="267"/>
                </a:cubicBezTo>
                <a:cubicBezTo>
                  <a:pt x="147" y="263"/>
                  <a:pt x="147" y="260"/>
                  <a:pt x="147" y="256"/>
                </a:cubicBezTo>
                <a:cubicBezTo>
                  <a:pt x="147" y="215"/>
                  <a:pt x="114" y="182"/>
                  <a:pt x="73" y="182"/>
                </a:cubicBezTo>
                <a:cubicBezTo>
                  <a:pt x="33" y="182"/>
                  <a:pt x="0" y="215"/>
                  <a:pt x="0" y="256"/>
                </a:cubicBezTo>
                <a:cubicBezTo>
                  <a:pt x="0" y="297"/>
                  <a:pt x="33" y="330"/>
                  <a:pt x="73" y="330"/>
                </a:cubicBezTo>
                <a:cubicBezTo>
                  <a:pt x="105" y="330"/>
                  <a:pt x="133" y="309"/>
                  <a:pt x="143" y="281"/>
                </a:cubicBezTo>
                <a:cubicBezTo>
                  <a:pt x="230" y="300"/>
                  <a:pt x="230" y="300"/>
                  <a:pt x="230" y="300"/>
                </a:cubicBezTo>
                <a:cubicBezTo>
                  <a:pt x="229" y="305"/>
                  <a:pt x="229" y="311"/>
                  <a:pt x="229" y="316"/>
                </a:cubicBezTo>
                <a:cubicBezTo>
                  <a:pt x="229" y="348"/>
                  <a:pt x="244" y="375"/>
                  <a:pt x="267" y="394"/>
                </a:cubicBezTo>
                <a:cubicBezTo>
                  <a:pt x="206" y="483"/>
                  <a:pt x="206" y="483"/>
                  <a:pt x="206" y="483"/>
                </a:cubicBezTo>
                <a:cubicBezTo>
                  <a:pt x="196" y="477"/>
                  <a:pt x="184" y="474"/>
                  <a:pt x="171" y="474"/>
                </a:cubicBezTo>
                <a:cubicBezTo>
                  <a:pt x="130" y="474"/>
                  <a:pt x="97" y="507"/>
                  <a:pt x="97" y="548"/>
                </a:cubicBezTo>
                <a:cubicBezTo>
                  <a:pt x="97" y="588"/>
                  <a:pt x="130" y="621"/>
                  <a:pt x="171" y="621"/>
                </a:cubicBezTo>
                <a:cubicBezTo>
                  <a:pt x="212" y="621"/>
                  <a:pt x="245" y="588"/>
                  <a:pt x="245" y="548"/>
                </a:cubicBezTo>
                <a:cubicBezTo>
                  <a:pt x="245" y="525"/>
                  <a:pt x="234" y="504"/>
                  <a:pt x="218" y="491"/>
                </a:cubicBezTo>
                <a:cubicBezTo>
                  <a:pt x="278" y="401"/>
                  <a:pt x="278" y="401"/>
                  <a:pt x="278" y="401"/>
                </a:cubicBezTo>
                <a:cubicBezTo>
                  <a:pt x="293" y="410"/>
                  <a:pt x="309" y="414"/>
                  <a:pt x="327" y="414"/>
                </a:cubicBezTo>
                <a:cubicBezTo>
                  <a:pt x="343" y="414"/>
                  <a:pt x="359" y="411"/>
                  <a:pt x="372" y="404"/>
                </a:cubicBezTo>
                <a:cubicBezTo>
                  <a:pt x="424" y="489"/>
                  <a:pt x="424" y="489"/>
                  <a:pt x="424" y="489"/>
                </a:cubicBezTo>
                <a:cubicBezTo>
                  <a:pt x="406" y="502"/>
                  <a:pt x="394" y="523"/>
                  <a:pt x="394" y="548"/>
                </a:cubicBezTo>
                <a:cubicBezTo>
                  <a:pt x="394" y="588"/>
                  <a:pt x="427" y="621"/>
                  <a:pt x="468" y="621"/>
                </a:cubicBezTo>
                <a:cubicBezTo>
                  <a:pt x="509" y="621"/>
                  <a:pt x="542" y="588"/>
                  <a:pt x="542" y="548"/>
                </a:cubicBezTo>
                <a:cubicBezTo>
                  <a:pt x="542" y="507"/>
                  <a:pt x="509" y="474"/>
                  <a:pt x="468" y="474"/>
                </a:cubicBezTo>
                <a:cubicBezTo>
                  <a:pt x="456" y="474"/>
                  <a:pt x="446" y="477"/>
                  <a:pt x="436" y="481"/>
                </a:cubicBezTo>
                <a:cubicBezTo>
                  <a:pt x="384" y="396"/>
                  <a:pt x="384" y="396"/>
                  <a:pt x="384" y="396"/>
                </a:cubicBezTo>
                <a:cubicBezTo>
                  <a:pt x="409" y="378"/>
                  <a:pt x="426" y="349"/>
                  <a:pt x="426" y="316"/>
                </a:cubicBezTo>
                <a:cubicBezTo>
                  <a:pt x="426" y="310"/>
                  <a:pt x="425" y="305"/>
                  <a:pt x="424" y="299"/>
                </a:cubicBezTo>
                <a:cubicBezTo>
                  <a:pt x="496" y="281"/>
                  <a:pt x="496" y="281"/>
                  <a:pt x="496" y="281"/>
                </a:cubicBezTo>
                <a:cubicBezTo>
                  <a:pt x="507" y="309"/>
                  <a:pt x="534" y="330"/>
                  <a:pt x="566" y="330"/>
                </a:cubicBezTo>
                <a:cubicBezTo>
                  <a:pt x="606" y="330"/>
                  <a:pt x="640" y="297"/>
                  <a:pt x="640" y="256"/>
                </a:cubicBezTo>
                <a:cubicBezTo>
                  <a:pt x="640" y="215"/>
                  <a:pt x="606" y="182"/>
                  <a:pt x="566" y="182"/>
                </a:cubicBezTo>
                <a:close/>
                <a:moveTo>
                  <a:pt x="73" y="316"/>
                </a:moveTo>
                <a:cubicBezTo>
                  <a:pt x="40" y="316"/>
                  <a:pt x="14" y="289"/>
                  <a:pt x="14" y="256"/>
                </a:cubicBezTo>
                <a:cubicBezTo>
                  <a:pt x="14" y="223"/>
                  <a:pt x="40" y="196"/>
                  <a:pt x="73" y="196"/>
                </a:cubicBezTo>
                <a:cubicBezTo>
                  <a:pt x="106" y="196"/>
                  <a:pt x="133" y="223"/>
                  <a:pt x="133" y="256"/>
                </a:cubicBezTo>
                <a:cubicBezTo>
                  <a:pt x="133" y="289"/>
                  <a:pt x="106" y="316"/>
                  <a:pt x="73" y="316"/>
                </a:cubicBezTo>
                <a:close/>
                <a:moveTo>
                  <a:pt x="231" y="548"/>
                </a:moveTo>
                <a:cubicBezTo>
                  <a:pt x="231" y="581"/>
                  <a:pt x="204" y="607"/>
                  <a:pt x="171" y="607"/>
                </a:cubicBezTo>
                <a:cubicBezTo>
                  <a:pt x="138" y="607"/>
                  <a:pt x="111" y="581"/>
                  <a:pt x="111" y="548"/>
                </a:cubicBezTo>
                <a:cubicBezTo>
                  <a:pt x="111" y="515"/>
                  <a:pt x="138" y="488"/>
                  <a:pt x="171" y="488"/>
                </a:cubicBezTo>
                <a:cubicBezTo>
                  <a:pt x="204" y="488"/>
                  <a:pt x="231" y="515"/>
                  <a:pt x="231" y="548"/>
                </a:cubicBezTo>
                <a:close/>
                <a:moveTo>
                  <a:pt x="528" y="548"/>
                </a:moveTo>
                <a:cubicBezTo>
                  <a:pt x="528" y="581"/>
                  <a:pt x="501" y="607"/>
                  <a:pt x="468" y="607"/>
                </a:cubicBezTo>
                <a:cubicBezTo>
                  <a:pt x="435" y="607"/>
                  <a:pt x="408" y="581"/>
                  <a:pt x="408" y="548"/>
                </a:cubicBezTo>
                <a:cubicBezTo>
                  <a:pt x="408" y="515"/>
                  <a:pt x="435" y="488"/>
                  <a:pt x="468" y="488"/>
                </a:cubicBezTo>
                <a:cubicBezTo>
                  <a:pt x="501" y="488"/>
                  <a:pt x="528" y="515"/>
                  <a:pt x="528" y="548"/>
                </a:cubicBezTo>
                <a:close/>
                <a:moveTo>
                  <a:pt x="268" y="74"/>
                </a:moveTo>
                <a:cubicBezTo>
                  <a:pt x="268" y="41"/>
                  <a:pt x="294" y="14"/>
                  <a:pt x="327" y="14"/>
                </a:cubicBezTo>
                <a:cubicBezTo>
                  <a:pt x="360" y="14"/>
                  <a:pt x="387" y="41"/>
                  <a:pt x="387" y="74"/>
                </a:cubicBezTo>
                <a:cubicBezTo>
                  <a:pt x="387" y="107"/>
                  <a:pt x="360" y="134"/>
                  <a:pt x="327" y="134"/>
                </a:cubicBezTo>
                <a:cubicBezTo>
                  <a:pt x="294" y="134"/>
                  <a:pt x="268" y="107"/>
                  <a:pt x="268" y="74"/>
                </a:cubicBezTo>
                <a:close/>
                <a:moveTo>
                  <a:pt x="327" y="400"/>
                </a:moveTo>
                <a:cubicBezTo>
                  <a:pt x="281" y="400"/>
                  <a:pt x="243" y="363"/>
                  <a:pt x="243" y="316"/>
                </a:cubicBezTo>
                <a:cubicBezTo>
                  <a:pt x="243" y="270"/>
                  <a:pt x="281" y="232"/>
                  <a:pt x="327" y="232"/>
                </a:cubicBezTo>
                <a:cubicBezTo>
                  <a:pt x="374" y="232"/>
                  <a:pt x="412" y="270"/>
                  <a:pt x="412" y="316"/>
                </a:cubicBezTo>
                <a:cubicBezTo>
                  <a:pt x="412" y="363"/>
                  <a:pt x="374" y="400"/>
                  <a:pt x="327" y="400"/>
                </a:cubicBezTo>
                <a:close/>
                <a:moveTo>
                  <a:pt x="566" y="316"/>
                </a:moveTo>
                <a:cubicBezTo>
                  <a:pt x="538" y="316"/>
                  <a:pt x="514" y="297"/>
                  <a:pt x="508" y="271"/>
                </a:cubicBezTo>
                <a:cubicBezTo>
                  <a:pt x="508" y="271"/>
                  <a:pt x="508" y="271"/>
                  <a:pt x="508" y="271"/>
                </a:cubicBezTo>
                <a:cubicBezTo>
                  <a:pt x="508" y="271"/>
                  <a:pt x="508" y="271"/>
                  <a:pt x="508" y="271"/>
                </a:cubicBezTo>
                <a:cubicBezTo>
                  <a:pt x="507" y="266"/>
                  <a:pt x="506" y="261"/>
                  <a:pt x="506" y="256"/>
                </a:cubicBezTo>
                <a:cubicBezTo>
                  <a:pt x="506" y="223"/>
                  <a:pt x="533" y="196"/>
                  <a:pt x="566" y="196"/>
                </a:cubicBezTo>
                <a:cubicBezTo>
                  <a:pt x="599" y="196"/>
                  <a:pt x="626" y="223"/>
                  <a:pt x="626" y="256"/>
                </a:cubicBezTo>
                <a:cubicBezTo>
                  <a:pt x="626" y="289"/>
                  <a:pt x="599" y="316"/>
                  <a:pt x="566" y="3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7922655" y="3003069"/>
            <a:ext cx="567000" cy="635700"/>
          </a:xfrm>
          <a:prstGeom prst="rect">
            <a:avLst/>
          </a:prstGeom>
          <a:solidFill>
            <a:srgbClr val="1BA9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1907452" y="3076269"/>
            <a:ext cx="567000" cy="6357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4892515" y="3028144"/>
            <a:ext cx="611400" cy="67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7"/>
          <p:cNvCxnSpPr/>
          <p:nvPr/>
        </p:nvCxnSpPr>
        <p:spPr>
          <a:xfrm>
            <a:off x="2004153" y="3028144"/>
            <a:ext cx="8301600" cy="48000"/>
          </a:xfrm>
          <a:prstGeom prst="straightConnector1">
            <a:avLst/>
          </a:prstGeom>
          <a:noFill/>
          <a:ln cap="sq" cmpd="sng" w="1968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5" name="Google Shape;345;p7"/>
          <p:cNvGrpSpPr/>
          <p:nvPr/>
        </p:nvGrpSpPr>
        <p:grpSpPr>
          <a:xfrm>
            <a:off x="1886248" y="3849670"/>
            <a:ext cx="2303904" cy="1256300"/>
            <a:chOff x="858386" y="4457599"/>
            <a:chExt cx="2303904" cy="894928"/>
          </a:xfrm>
        </p:grpSpPr>
        <p:sp>
          <p:nvSpPr>
            <p:cNvPr id="346" name="Google Shape;346;p7"/>
            <p:cNvSpPr txBox="1"/>
            <p:nvPr/>
          </p:nvSpPr>
          <p:spPr>
            <a:xfrm>
              <a:off x="858386" y="4457599"/>
              <a:ext cx="19467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fr-FR" sz="2400" u="none" cap="none" strike="noStrike">
                  <a:solidFill>
                    <a:srgbClr val="00153E"/>
                  </a:solidFill>
                  <a:latin typeface="Lato Black"/>
                  <a:ea typeface="Lato Black"/>
                  <a:cs typeface="Lato Black"/>
                  <a:sym typeface="Lato Black"/>
                </a:rPr>
                <a:t>Phase d’inception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 txBox="1"/>
            <p:nvPr/>
          </p:nvSpPr>
          <p:spPr>
            <a:xfrm>
              <a:off x="879590" y="4880927"/>
              <a:ext cx="2282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184150" lvl="0" marL="2857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8" name="Google Shape;348;p7"/>
          <p:cNvGrpSpPr/>
          <p:nvPr/>
        </p:nvGrpSpPr>
        <p:grpSpPr>
          <a:xfrm>
            <a:off x="4838403" y="3823436"/>
            <a:ext cx="2739523" cy="1200600"/>
            <a:chOff x="3072551" y="4457599"/>
            <a:chExt cx="2668800" cy="1200600"/>
          </a:xfrm>
        </p:grpSpPr>
        <p:sp>
          <p:nvSpPr>
            <p:cNvPr id="349" name="Google Shape;349;p7"/>
            <p:cNvSpPr txBox="1"/>
            <p:nvPr/>
          </p:nvSpPr>
          <p:spPr>
            <a:xfrm>
              <a:off x="3072552" y="4457599"/>
              <a:ext cx="21318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fr-FR" sz="2400" u="none" cap="none" strike="noStrike">
                  <a:solidFill>
                    <a:srgbClr val="FE830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Phase d’analyse et de conception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 txBox="1"/>
            <p:nvPr/>
          </p:nvSpPr>
          <p:spPr>
            <a:xfrm>
              <a:off x="3072551" y="4894723"/>
              <a:ext cx="2668800" cy="2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7"/>
          <p:cNvGrpSpPr/>
          <p:nvPr/>
        </p:nvGrpSpPr>
        <p:grpSpPr>
          <a:xfrm>
            <a:off x="7842032" y="3819727"/>
            <a:ext cx="2268562" cy="831000"/>
            <a:chOff x="5286718" y="4457599"/>
            <a:chExt cx="2277901" cy="831000"/>
          </a:xfrm>
        </p:grpSpPr>
        <p:sp>
          <p:nvSpPr>
            <p:cNvPr id="352" name="Google Shape;352;p7"/>
            <p:cNvSpPr txBox="1"/>
            <p:nvPr/>
          </p:nvSpPr>
          <p:spPr>
            <a:xfrm>
              <a:off x="5286718" y="4457599"/>
              <a:ext cx="1946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fr-FR" sz="2400" u="none" cap="none" strike="noStrike">
                  <a:solidFill>
                    <a:srgbClr val="4AE267"/>
                  </a:solidFill>
                  <a:latin typeface="Lato Black"/>
                  <a:ea typeface="Lato Black"/>
                  <a:cs typeface="Lato Black"/>
                  <a:sym typeface="Lato Black"/>
                </a:rPr>
                <a:t>Phase de réalisation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 txBox="1"/>
            <p:nvPr/>
          </p:nvSpPr>
          <p:spPr>
            <a:xfrm>
              <a:off x="5286719" y="4894723"/>
              <a:ext cx="227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4" name="Google Shape;354;p7"/>
          <p:cNvGrpSpPr/>
          <p:nvPr/>
        </p:nvGrpSpPr>
        <p:grpSpPr>
          <a:xfrm>
            <a:off x="4883254" y="2330880"/>
            <a:ext cx="2162175" cy="1366754"/>
            <a:chOff x="3129250" y="2846554"/>
            <a:chExt cx="2162175" cy="1366754"/>
          </a:xfrm>
        </p:grpSpPr>
        <p:sp>
          <p:nvSpPr>
            <p:cNvPr id="355" name="Google Shape;355;p7"/>
            <p:cNvSpPr/>
            <p:nvPr/>
          </p:nvSpPr>
          <p:spPr>
            <a:xfrm>
              <a:off x="3129250" y="2846554"/>
              <a:ext cx="2162175" cy="1366754"/>
            </a:xfrm>
            <a:custGeom>
              <a:rect b="b" l="l" r="r" t="t"/>
              <a:pathLst>
                <a:path extrusionOk="0" h="1646691" w="2162175">
                  <a:moveTo>
                    <a:pt x="0" y="1646691"/>
                  </a:moveTo>
                  <a:lnTo>
                    <a:pt x="1012292" y="0"/>
                  </a:lnTo>
                  <a:lnTo>
                    <a:pt x="2162175" y="9525"/>
                  </a:lnTo>
                  <a:lnTo>
                    <a:pt x="1126071" y="1646691"/>
                  </a:lnTo>
                  <a:lnTo>
                    <a:pt x="0" y="1646691"/>
                  </a:lnTo>
                  <a:close/>
                </a:path>
              </a:pathLst>
            </a:custGeom>
            <a:solidFill>
              <a:srgbClr val="FE83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 txBox="1"/>
            <p:nvPr/>
          </p:nvSpPr>
          <p:spPr>
            <a:xfrm>
              <a:off x="3924559" y="3297171"/>
              <a:ext cx="468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7"/>
          <p:cNvSpPr/>
          <p:nvPr/>
        </p:nvSpPr>
        <p:spPr>
          <a:xfrm>
            <a:off x="1902855" y="2344327"/>
            <a:ext cx="2162175" cy="1366754"/>
          </a:xfrm>
          <a:custGeom>
            <a:rect b="b" l="l" r="r" t="t"/>
            <a:pathLst>
              <a:path extrusionOk="0" h="1646691" w="2162175">
                <a:moveTo>
                  <a:pt x="0" y="1646691"/>
                </a:moveTo>
                <a:lnTo>
                  <a:pt x="1012292" y="0"/>
                </a:lnTo>
                <a:lnTo>
                  <a:pt x="2162175" y="9525"/>
                </a:lnTo>
                <a:lnTo>
                  <a:pt x="1126071" y="1646691"/>
                </a:lnTo>
                <a:lnTo>
                  <a:pt x="0" y="164669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7"/>
          <p:cNvGrpSpPr/>
          <p:nvPr/>
        </p:nvGrpSpPr>
        <p:grpSpPr>
          <a:xfrm>
            <a:off x="7922546" y="2294977"/>
            <a:ext cx="2109202" cy="1343792"/>
            <a:chOff x="5296937" y="2844740"/>
            <a:chExt cx="2162175" cy="1366754"/>
          </a:xfrm>
        </p:grpSpPr>
        <p:sp>
          <p:nvSpPr>
            <p:cNvPr id="359" name="Google Shape;359;p7"/>
            <p:cNvSpPr/>
            <p:nvPr/>
          </p:nvSpPr>
          <p:spPr>
            <a:xfrm>
              <a:off x="5296937" y="2844740"/>
              <a:ext cx="2162175" cy="1366754"/>
            </a:xfrm>
            <a:custGeom>
              <a:rect b="b" l="l" r="r" t="t"/>
              <a:pathLst>
                <a:path extrusionOk="0" h="1646691" w="2162175">
                  <a:moveTo>
                    <a:pt x="0" y="1646691"/>
                  </a:moveTo>
                  <a:lnTo>
                    <a:pt x="1012292" y="0"/>
                  </a:lnTo>
                  <a:lnTo>
                    <a:pt x="2162175" y="9525"/>
                  </a:lnTo>
                  <a:lnTo>
                    <a:pt x="1126071" y="1646691"/>
                  </a:lnTo>
                  <a:lnTo>
                    <a:pt x="0" y="164669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 txBox="1"/>
            <p:nvPr/>
          </p:nvSpPr>
          <p:spPr>
            <a:xfrm>
              <a:off x="6133853" y="3295535"/>
              <a:ext cx="468000" cy="468000"/>
            </a:xfrm>
            <a:prstGeom prst="rect">
              <a:avLst/>
            </a:prstGeom>
            <a:solidFill>
              <a:srgbClr val="69E78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8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8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8"/>
          <p:cNvGrpSpPr/>
          <p:nvPr/>
        </p:nvGrpSpPr>
        <p:grpSpPr>
          <a:xfrm>
            <a:off x="2678611" y="287511"/>
            <a:ext cx="7475368" cy="507791"/>
            <a:chOff x="841108" y="1294235"/>
            <a:chExt cx="7475368" cy="511834"/>
          </a:xfrm>
        </p:grpSpPr>
        <p:sp>
          <p:nvSpPr>
            <p:cNvPr id="371" name="Google Shape;371;p8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72" name="Google Shape;372;p8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3" name="Google Shape;373;p8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74" name="Google Shape;374;p8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8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"/>
          <p:cNvSpPr/>
          <p:nvPr/>
        </p:nvSpPr>
        <p:spPr>
          <a:xfrm flipH="1" rot="10800000">
            <a:off x="82904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8"/>
          <p:cNvSpPr/>
          <p:nvPr/>
        </p:nvSpPr>
        <p:spPr>
          <a:xfrm flipH="1" rot="10800000">
            <a:off x="68021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8"/>
          <p:cNvSpPr/>
          <p:nvPr/>
        </p:nvSpPr>
        <p:spPr>
          <a:xfrm flipH="1" rot="10800000">
            <a:off x="53138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8"/>
          <p:cNvSpPr/>
          <p:nvPr/>
        </p:nvSpPr>
        <p:spPr>
          <a:xfrm flipH="1" rot="10800000">
            <a:off x="3759200" y="1041200"/>
            <a:ext cx="15573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8"/>
          <p:cNvSpPr/>
          <p:nvPr/>
        </p:nvSpPr>
        <p:spPr>
          <a:xfrm>
            <a:off x="3992766" y="342057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"/>
          <p:cNvSpPr txBox="1"/>
          <p:nvPr/>
        </p:nvSpPr>
        <p:spPr>
          <a:xfrm>
            <a:off x="547899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Besoins fonctionnels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"/>
          <p:cNvSpPr txBox="1"/>
          <p:nvPr/>
        </p:nvSpPr>
        <p:spPr>
          <a:xfrm>
            <a:off x="6939846" y="1065274"/>
            <a:ext cx="1212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Besoins non-fonctionnels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8"/>
          <p:cNvSpPr txBox="1"/>
          <p:nvPr/>
        </p:nvSpPr>
        <p:spPr>
          <a:xfrm>
            <a:off x="8400696" y="1089499"/>
            <a:ext cx="1212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Diagramme des cas d’utilisation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410094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   Acteurs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8"/>
          <p:cNvSpPr/>
          <p:nvPr/>
        </p:nvSpPr>
        <p:spPr>
          <a:xfrm flipH="1" rot="10800000">
            <a:off x="4458417" y="882562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8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8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8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389" name="Google Shape;389;p8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0" name="Google Shape;3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438" y="1950026"/>
            <a:ext cx="7275124" cy="3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8"/>
          <p:cNvSpPr txBox="1"/>
          <p:nvPr/>
        </p:nvSpPr>
        <p:spPr>
          <a:xfrm>
            <a:off x="4849050" y="5439750"/>
            <a:ext cx="2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Figure :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Diagramme d’acteurs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"/>
          <p:cNvSpPr/>
          <p:nvPr/>
        </p:nvSpPr>
        <p:spPr>
          <a:xfrm>
            <a:off x="32186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9824260" y="290146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/>
          <p:nvPr/>
        </p:nvSpPr>
        <p:spPr>
          <a:xfrm>
            <a:off x="10422693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/>
          <p:nvPr/>
        </p:nvSpPr>
        <p:spPr>
          <a:xfrm>
            <a:off x="11021160" y="2901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2"/>
          <p:cNvGrpSpPr/>
          <p:nvPr/>
        </p:nvGrpSpPr>
        <p:grpSpPr>
          <a:xfrm>
            <a:off x="2678611" y="287511"/>
            <a:ext cx="7475368" cy="507791"/>
            <a:chOff x="841108" y="1294235"/>
            <a:chExt cx="7475368" cy="511834"/>
          </a:xfrm>
        </p:grpSpPr>
        <p:sp>
          <p:nvSpPr>
            <p:cNvPr id="402" name="Google Shape;402;p12"/>
            <p:cNvSpPr/>
            <p:nvPr/>
          </p:nvSpPr>
          <p:spPr>
            <a:xfrm flipH="1" rot="10800000">
              <a:off x="1921228" y="1294235"/>
              <a:ext cx="6008400" cy="508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3" name="Google Shape;403;p12"/>
            <p:cNvSpPr txBox="1"/>
            <p:nvPr/>
          </p:nvSpPr>
          <p:spPr>
            <a:xfrm>
              <a:off x="841108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4" name="Google Shape;404;p12"/>
            <p:cNvSpPr txBox="1"/>
            <p:nvPr/>
          </p:nvSpPr>
          <p:spPr>
            <a:xfrm>
              <a:off x="6984776" y="1340769"/>
              <a:ext cx="1331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5" name="Google Shape;405;p12"/>
          <p:cNvSpPr/>
          <p:nvPr/>
        </p:nvSpPr>
        <p:spPr>
          <a:xfrm>
            <a:off x="2058290" y="286551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2638493" y="290154"/>
            <a:ext cx="504000" cy="50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2"/>
          <p:cNvSpPr/>
          <p:nvPr/>
        </p:nvSpPr>
        <p:spPr>
          <a:xfrm flipH="1" rot="10800000">
            <a:off x="82904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12"/>
          <p:cNvSpPr/>
          <p:nvPr/>
        </p:nvSpPr>
        <p:spPr>
          <a:xfrm flipH="1" rot="10800000">
            <a:off x="6802150" y="1041200"/>
            <a:ext cx="1488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12"/>
          <p:cNvSpPr/>
          <p:nvPr/>
        </p:nvSpPr>
        <p:spPr>
          <a:xfrm flipH="1" rot="10800000">
            <a:off x="5313850" y="1041200"/>
            <a:ext cx="1488300" cy="483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12"/>
          <p:cNvSpPr/>
          <p:nvPr/>
        </p:nvSpPr>
        <p:spPr>
          <a:xfrm flipH="1" rot="10800000">
            <a:off x="3759200" y="1041200"/>
            <a:ext cx="15573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3992766" y="342057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2"/>
          <p:cNvSpPr txBox="1"/>
          <p:nvPr/>
        </p:nvSpPr>
        <p:spPr>
          <a:xfrm>
            <a:off x="547899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EC3A3B"/>
                </a:solidFill>
                <a:latin typeface="Cambria"/>
                <a:ea typeface="Cambria"/>
                <a:cs typeface="Cambria"/>
                <a:sym typeface="Cambria"/>
              </a:rPr>
              <a:t>Besoins fonctionnels</a:t>
            </a:r>
            <a:endParaRPr b="0" i="0" sz="1400" u="none" cap="none" strike="noStrike">
              <a:solidFill>
                <a:srgbClr val="EC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2"/>
          <p:cNvSpPr txBox="1"/>
          <p:nvPr/>
        </p:nvSpPr>
        <p:spPr>
          <a:xfrm>
            <a:off x="6939846" y="1065274"/>
            <a:ext cx="1212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Besoins non-fonctionnels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12"/>
          <p:cNvSpPr txBox="1"/>
          <p:nvPr/>
        </p:nvSpPr>
        <p:spPr>
          <a:xfrm>
            <a:off x="8400696" y="1089499"/>
            <a:ext cx="1212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Diagramme des cas d’utilisation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12"/>
          <p:cNvSpPr txBox="1"/>
          <p:nvPr/>
        </p:nvSpPr>
        <p:spPr>
          <a:xfrm>
            <a:off x="4100946" y="1065274"/>
            <a:ext cx="12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BFBFBF"/>
                </a:solidFill>
                <a:latin typeface="Cambria"/>
                <a:ea typeface="Cambria"/>
                <a:cs typeface="Cambria"/>
                <a:sym typeface="Cambria"/>
              </a:rPr>
              <a:t>   Acteurs 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FBFB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Google Shape;416;p12"/>
          <p:cNvSpPr/>
          <p:nvPr/>
        </p:nvSpPr>
        <p:spPr>
          <a:xfrm flipH="1" rot="10800000">
            <a:off x="5982417" y="882562"/>
            <a:ext cx="195900" cy="117600"/>
          </a:xfrm>
          <a:prstGeom prst="triangle">
            <a:avLst>
              <a:gd fmla="val 50000" name="adj"/>
            </a:avLst>
          </a:prstGeom>
          <a:solidFill>
            <a:srgbClr val="EC3A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1677041" y="2891729"/>
            <a:ext cx="15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fr-FR" sz="1600" u="none" cap="none" strike="noStrik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Client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2"/>
          <p:cNvSpPr/>
          <p:nvPr/>
        </p:nvSpPr>
        <p:spPr>
          <a:xfrm>
            <a:off x="3824209" y="1827861"/>
            <a:ext cx="5789400" cy="1984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1E4E79"/>
                </a:solidFill>
                <a:latin typeface="Titillium Web"/>
                <a:ea typeface="Titillium Web"/>
                <a:cs typeface="Titillium Web"/>
                <a:sym typeface="Titillium Web"/>
              </a:rPr>
              <a:t>Créer son compte</a:t>
            </a:r>
            <a:endParaRPr b="1" i="0" sz="1600" u="none" cap="none" strike="noStrike">
              <a:solidFill>
                <a:srgbClr val="1E4E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1E4E79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Consulter le menu des produits</a:t>
            </a:r>
            <a:endParaRPr b="1" i="0" sz="1600" u="none" cap="none" strike="noStrike">
              <a:solidFill>
                <a:srgbClr val="1E4E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1E4E79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chercher un produit</a:t>
            </a:r>
            <a:endParaRPr b="1" i="0" sz="1600" u="none" cap="none" strike="noStrike">
              <a:solidFill>
                <a:srgbClr val="1E4E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1E4E79"/>
                </a:solidFill>
                <a:latin typeface="Titillium Web"/>
                <a:ea typeface="Titillium Web"/>
                <a:cs typeface="Titillium Web"/>
                <a:sym typeface="Titillium Web"/>
              </a:rPr>
              <a:t>Gérer son panier</a:t>
            </a:r>
            <a:endParaRPr b="0" i="0" sz="14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1561800" y="5343575"/>
            <a:ext cx="17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fr-FR" sz="1600" u="none" cap="none" strike="noStrik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administrateur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206" y="4521395"/>
            <a:ext cx="767092" cy="76709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2"/>
          <p:cNvSpPr/>
          <p:nvPr/>
        </p:nvSpPr>
        <p:spPr>
          <a:xfrm flipH="1" rot="10800000">
            <a:off x="0" y="6596401"/>
            <a:ext cx="12192000" cy="26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2"/>
          <p:cNvSpPr txBox="1"/>
          <p:nvPr/>
        </p:nvSpPr>
        <p:spPr>
          <a:xfrm>
            <a:off x="1523999" y="6579458"/>
            <a:ext cx="20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H-vegan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3" name="Google Shape;423;p12"/>
          <p:cNvSpPr txBox="1"/>
          <p:nvPr>
            <p:ph idx="12" type="sldNum"/>
          </p:nvPr>
        </p:nvSpPr>
        <p:spPr>
          <a:xfrm>
            <a:off x="4555222" y="6594847"/>
            <a:ext cx="3078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424" name="Google Shape;424;p12"/>
          <p:cNvSpPr txBox="1"/>
          <p:nvPr/>
        </p:nvSpPr>
        <p:spPr>
          <a:xfrm>
            <a:off x="9875911" y="6594847"/>
            <a:ext cx="17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2022-2023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5" name="Google Shape;4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206" y="2124645"/>
            <a:ext cx="767092" cy="76709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2"/>
          <p:cNvSpPr/>
          <p:nvPr/>
        </p:nvSpPr>
        <p:spPr>
          <a:xfrm>
            <a:off x="3824209" y="4212136"/>
            <a:ext cx="5789400" cy="1984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1E4E79"/>
                </a:solidFill>
                <a:latin typeface="Titillium Web"/>
                <a:ea typeface="Titillium Web"/>
                <a:cs typeface="Titillium Web"/>
                <a:sym typeface="Titillium Web"/>
              </a:rPr>
              <a:t>Se connecter </a:t>
            </a:r>
            <a:endParaRPr b="1" i="0" sz="1600" u="none" cap="none" strike="noStrike">
              <a:solidFill>
                <a:srgbClr val="1E4E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1E4E79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Consulter la liste des commandes et les gérer </a:t>
            </a:r>
            <a:endParaRPr b="1" i="0" sz="1600" u="none" cap="none" strike="noStrike">
              <a:solidFill>
                <a:srgbClr val="1E4E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1E4E79"/>
                </a:solidFill>
                <a:latin typeface="Titillium Web"/>
                <a:ea typeface="Titillium Web"/>
                <a:cs typeface="Titillium Web"/>
                <a:sym typeface="Titillium Web"/>
              </a:rPr>
              <a:t>Gérer son stock </a:t>
            </a:r>
            <a:endParaRPr b="1" i="0" sz="1600" u="none" cap="none" strike="noStrike">
              <a:solidFill>
                <a:srgbClr val="1E4E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1E4E79"/>
                </a:solidFill>
                <a:latin typeface="Titillium Web"/>
                <a:ea typeface="Titillium Web"/>
                <a:cs typeface="Titillium Web"/>
                <a:sym typeface="Titillium Web"/>
              </a:rPr>
              <a:t>Gérer les factures </a:t>
            </a:r>
            <a:endParaRPr b="1" i="0" sz="1600" u="none" cap="none" strike="noStrike">
              <a:solidFill>
                <a:srgbClr val="1E4E7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2015-06-22T23:04:11Z</dcterms:created>
  <dc:creator>MEZIANI Abdelhakim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(2)P2uok+fv6hNfwICgNmkac+5KiUc2lODxfpa+lCmty0UmGvlsbFnrfPRrejSuNLA8HX/SI09Z
VQJUUuSSs1mzqWAuojMg38MMMDCn9n1lqlnrHq0RvojFbtT1ZGH4VIRwlmSlntE4jxrVvkxM
5aIAnI/5GZeEuWrMmBPV4YtZR0McGGjCV/wrmLbFpOW7IJOW0Tgk55CY05vCQUUw3dK5rWHK
z0pw4k1qe6WVeq/PPB</vt:lpwstr>
  </property>
  <property fmtid="{D5CDD505-2E9C-101B-9397-08002B2CF9AE}" pid="3" name="_2015_ms_pID_7253431">
    <vt:lpwstr>WPLvSJBy4sm8BfcCr1iB0/Cft1ZpRbeC0t+9e08gfbSmQU/7I+YJxK
WsZK2OTtHRm5z9KhGgSvMXjhD7nBjn4Ua8KAba9/YkkZMQuwRTf5Glv476rAyMbkQ+NVTkLY
IoeDQBTMtglu1qStTzTW41Y29PWYbV/ZS4c/ecnq+Q/AKRkzeSrqxTLTdPNifH7eSD4=</vt:lpwstr>
  </property>
</Properties>
</file>