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2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39" autoAdjust="0"/>
    <p:restoredTop sz="95911" autoAdjust="0"/>
  </p:normalViewPr>
  <p:slideViewPr>
    <p:cSldViewPr snapToGrid="0">
      <p:cViewPr varScale="1">
        <p:scale>
          <a:sx n="110" d="100"/>
          <a:sy n="110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4414A-C549-47D6-9D14-73C2BFD16EE0}" type="doc">
      <dgm:prSet loTypeId="urn:microsoft.com/office/officeart/2005/8/layout/hProcess1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73E6C-8858-42DF-81C8-8188C0612F18}">
      <dgm:prSet phldrT="[نص]"/>
      <dgm:spPr/>
      <dgm:t>
        <a:bodyPr/>
        <a:lstStyle/>
        <a:p>
          <a:r>
            <a:rPr lang="en-US" dirty="0"/>
            <a:t>1943</a:t>
          </a:r>
        </a:p>
      </dgm:t>
    </dgm:pt>
    <dgm:pt modelId="{E528015E-62E2-43B5-836A-1070D9916BCF}" type="parTrans" cxnId="{F58E75B4-48F1-4813-BDBC-F7761F155AA2}">
      <dgm:prSet/>
      <dgm:spPr/>
      <dgm:t>
        <a:bodyPr/>
        <a:lstStyle/>
        <a:p>
          <a:endParaRPr lang="en-US"/>
        </a:p>
      </dgm:t>
    </dgm:pt>
    <dgm:pt modelId="{792F3B03-D90C-468F-B0D0-23F61CF14993}" type="sibTrans" cxnId="{F58E75B4-48F1-4813-BDBC-F7761F155AA2}">
      <dgm:prSet/>
      <dgm:spPr/>
      <dgm:t>
        <a:bodyPr/>
        <a:lstStyle/>
        <a:p>
          <a:endParaRPr lang="en-US"/>
        </a:p>
      </dgm:t>
    </dgm:pt>
    <dgm:pt modelId="{E94A76AF-11F6-4932-AEC4-33E757952C56}">
      <dgm:prSet phldrT="[نص]"/>
      <dgm:spPr/>
      <dgm:t>
        <a:bodyPr/>
        <a:lstStyle/>
        <a:p>
          <a:r>
            <a:rPr lang="en-US" dirty="0"/>
            <a:t>1950s</a:t>
          </a:r>
        </a:p>
      </dgm:t>
    </dgm:pt>
    <dgm:pt modelId="{57DF01D9-0A11-4772-8DA0-4A0D239EE74C}" type="parTrans" cxnId="{54361C44-05D9-434C-97E4-3589B3129CA7}">
      <dgm:prSet/>
      <dgm:spPr/>
      <dgm:t>
        <a:bodyPr/>
        <a:lstStyle/>
        <a:p>
          <a:endParaRPr lang="en-US"/>
        </a:p>
      </dgm:t>
    </dgm:pt>
    <dgm:pt modelId="{AEBB3FBB-29A8-4F1C-B2F3-8A2037629620}" type="sibTrans" cxnId="{54361C44-05D9-434C-97E4-3589B3129CA7}">
      <dgm:prSet/>
      <dgm:spPr/>
      <dgm:t>
        <a:bodyPr/>
        <a:lstStyle/>
        <a:p>
          <a:endParaRPr lang="en-US"/>
        </a:p>
      </dgm:t>
    </dgm:pt>
    <dgm:pt modelId="{11D19591-F81E-4C1B-8848-E6BFBE4882A7}">
      <dgm:prSet phldrT="[نص]"/>
      <dgm:spPr/>
      <dgm:t>
        <a:bodyPr/>
        <a:lstStyle/>
        <a:p>
          <a:r>
            <a:rPr lang="en-US" dirty="0"/>
            <a:t>1955</a:t>
          </a:r>
        </a:p>
      </dgm:t>
    </dgm:pt>
    <dgm:pt modelId="{D08766D7-0A1E-475F-A82B-3CBDA31A7FD8}" type="parTrans" cxnId="{174A57AA-A314-464E-896A-DF5863336DE1}">
      <dgm:prSet/>
      <dgm:spPr/>
      <dgm:t>
        <a:bodyPr/>
        <a:lstStyle/>
        <a:p>
          <a:endParaRPr lang="en-US"/>
        </a:p>
      </dgm:t>
    </dgm:pt>
    <dgm:pt modelId="{AF57B49A-0EB5-4036-95D3-8E1142A66A67}" type="sibTrans" cxnId="{174A57AA-A314-464E-896A-DF5863336DE1}">
      <dgm:prSet/>
      <dgm:spPr/>
      <dgm:t>
        <a:bodyPr/>
        <a:lstStyle/>
        <a:p>
          <a:endParaRPr lang="en-US"/>
        </a:p>
      </dgm:t>
    </dgm:pt>
    <dgm:pt modelId="{141EF505-2229-4CE3-A1A6-9E4AB3A22299}">
      <dgm:prSet/>
      <dgm:spPr/>
      <dgm:t>
        <a:bodyPr/>
        <a:lstStyle/>
        <a:p>
          <a:endParaRPr lang="en-US"/>
        </a:p>
      </dgm:t>
    </dgm:pt>
    <dgm:pt modelId="{25B9C1EA-6D36-401C-879F-3E03F62117E8}" type="parTrans" cxnId="{6F700524-5492-4FA7-8207-15650486337B}">
      <dgm:prSet/>
      <dgm:spPr/>
      <dgm:t>
        <a:bodyPr/>
        <a:lstStyle/>
        <a:p>
          <a:endParaRPr lang="en-US"/>
        </a:p>
      </dgm:t>
    </dgm:pt>
    <dgm:pt modelId="{69AA8EB0-7FB8-443D-9953-97A676F37850}" type="sibTrans" cxnId="{6F700524-5492-4FA7-8207-15650486337B}">
      <dgm:prSet/>
      <dgm:spPr/>
      <dgm:t>
        <a:bodyPr/>
        <a:lstStyle/>
        <a:p>
          <a:endParaRPr lang="en-US"/>
        </a:p>
      </dgm:t>
    </dgm:pt>
    <dgm:pt modelId="{073F4C66-7E3A-4712-8914-B8AC274583CB}">
      <dgm:prSet/>
      <dgm:spPr/>
      <dgm:t>
        <a:bodyPr/>
        <a:lstStyle/>
        <a:p>
          <a:endParaRPr lang="en-US"/>
        </a:p>
      </dgm:t>
    </dgm:pt>
    <dgm:pt modelId="{EDB20378-E900-483B-8303-6E93DDAA1995}" type="parTrans" cxnId="{7F05240C-2A1F-42B3-9A0E-B00276996978}">
      <dgm:prSet/>
      <dgm:spPr/>
      <dgm:t>
        <a:bodyPr/>
        <a:lstStyle/>
        <a:p>
          <a:endParaRPr lang="en-US"/>
        </a:p>
      </dgm:t>
    </dgm:pt>
    <dgm:pt modelId="{936C4BCC-8944-41F2-9D14-A8DCFCC4D408}" type="sibTrans" cxnId="{7F05240C-2A1F-42B3-9A0E-B00276996978}">
      <dgm:prSet/>
      <dgm:spPr/>
      <dgm:t>
        <a:bodyPr/>
        <a:lstStyle/>
        <a:p>
          <a:endParaRPr lang="en-US"/>
        </a:p>
      </dgm:t>
    </dgm:pt>
    <dgm:pt modelId="{E7AFB7A7-33F2-412D-A8AF-2AD332671205}" type="pres">
      <dgm:prSet presAssocID="{E254414A-C549-47D6-9D14-73C2BFD16EE0}" presName="Name0" presStyleCnt="0">
        <dgm:presLayoutVars>
          <dgm:dir/>
          <dgm:resizeHandles val="exact"/>
        </dgm:presLayoutVars>
      </dgm:prSet>
      <dgm:spPr/>
    </dgm:pt>
    <dgm:pt modelId="{81743BBD-FB9D-4704-B57A-7D19DBCC863E}" type="pres">
      <dgm:prSet presAssocID="{E254414A-C549-47D6-9D14-73C2BFD16EE0}" presName="arrow" presStyleLbl="bgShp" presStyleIdx="0" presStyleCnt="1"/>
      <dgm:spPr/>
    </dgm:pt>
    <dgm:pt modelId="{9BDF6FED-DE20-49D0-B222-DA5BE75EE256}" type="pres">
      <dgm:prSet presAssocID="{E254414A-C549-47D6-9D14-73C2BFD16EE0}" presName="points" presStyleCnt="0"/>
      <dgm:spPr/>
    </dgm:pt>
    <dgm:pt modelId="{E820BDD4-56B6-4654-814B-C0197677B20C}" type="pres">
      <dgm:prSet presAssocID="{69973E6C-8858-42DF-81C8-8188C0612F18}" presName="compositeA" presStyleCnt="0"/>
      <dgm:spPr/>
    </dgm:pt>
    <dgm:pt modelId="{45A4842A-ED86-463D-BF6D-731D005BC7D1}" type="pres">
      <dgm:prSet presAssocID="{69973E6C-8858-42DF-81C8-8188C0612F18}" presName="textA" presStyleLbl="revTx" presStyleIdx="0" presStyleCnt="5">
        <dgm:presLayoutVars>
          <dgm:bulletEnabled val="1"/>
        </dgm:presLayoutVars>
      </dgm:prSet>
      <dgm:spPr/>
    </dgm:pt>
    <dgm:pt modelId="{A156D8CC-3FDB-4313-90DD-9D7C41E35196}" type="pres">
      <dgm:prSet presAssocID="{69973E6C-8858-42DF-81C8-8188C0612F18}" presName="circleA" presStyleLbl="node1" presStyleIdx="0" presStyleCnt="5"/>
      <dgm:spPr/>
    </dgm:pt>
    <dgm:pt modelId="{1FE7B3FA-CDEF-4C59-BE0A-4FD61BBB83A7}" type="pres">
      <dgm:prSet presAssocID="{69973E6C-8858-42DF-81C8-8188C0612F18}" presName="spaceA" presStyleCnt="0"/>
      <dgm:spPr/>
    </dgm:pt>
    <dgm:pt modelId="{75311710-3353-43E3-8FD2-832574E8B262}" type="pres">
      <dgm:prSet presAssocID="{792F3B03-D90C-468F-B0D0-23F61CF14993}" presName="space" presStyleCnt="0"/>
      <dgm:spPr/>
    </dgm:pt>
    <dgm:pt modelId="{F815688F-11DF-4999-8485-7276799071A8}" type="pres">
      <dgm:prSet presAssocID="{E94A76AF-11F6-4932-AEC4-33E757952C56}" presName="compositeB" presStyleCnt="0"/>
      <dgm:spPr/>
    </dgm:pt>
    <dgm:pt modelId="{18DDDD05-503C-4EBD-97D8-7C70A4703BA9}" type="pres">
      <dgm:prSet presAssocID="{E94A76AF-11F6-4932-AEC4-33E757952C56}" presName="textB" presStyleLbl="revTx" presStyleIdx="1" presStyleCnt="5">
        <dgm:presLayoutVars>
          <dgm:bulletEnabled val="1"/>
        </dgm:presLayoutVars>
      </dgm:prSet>
      <dgm:spPr/>
    </dgm:pt>
    <dgm:pt modelId="{21FF063E-B3B5-4670-BBB4-75B9361E2798}" type="pres">
      <dgm:prSet presAssocID="{E94A76AF-11F6-4932-AEC4-33E757952C56}" presName="circleB" presStyleLbl="node1" presStyleIdx="1" presStyleCnt="5"/>
      <dgm:spPr/>
    </dgm:pt>
    <dgm:pt modelId="{5E605C3B-B367-4ADA-B6A7-E9F71DA0C08A}" type="pres">
      <dgm:prSet presAssocID="{E94A76AF-11F6-4932-AEC4-33E757952C56}" presName="spaceB" presStyleCnt="0"/>
      <dgm:spPr/>
    </dgm:pt>
    <dgm:pt modelId="{AD87DD0E-E551-4D02-B8ED-A1A1B5D914A0}" type="pres">
      <dgm:prSet presAssocID="{AEBB3FBB-29A8-4F1C-B2F3-8A2037629620}" presName="space" presStyleCnt="0"/>
      <dgm:spPr/>
    </dgm:pt>
    <dgm:pt modelId="{60AEB863-C1A5-4FAC-857C-43ADB696642E}" type="pres">
      <dgm:prSet presAssocID="{11D19591-F81E-4C1B-8848-E6BFBE4882A7}" presName="compositeA" presStyleCnt="0"/>
      <dgm:spPr/>
    </dgm:pt>
    <dgm:pt modelId="{02D1D708-47D9-454B-8F04-C2E48DA1A0EA}" type="pres">
      <dgm:prSet presAssocID="{11D19591-F81E-4C1B-8848-E6BFBE4882A7}" presName="textA" presStyleLbl="revTx" presStyleIdx="2" presStyleCnt="5">
        <dgm:presLayoutVars>
          <dgm:bulletEnabled val="1"/>
        </dgm:presLayoutVars>
      </dgm:prSet>
      <dgm:spPr/>
    </dgm:pt>
    <dgm:pt modelId="{701F179E-9FD2-4107-AE19-2169A0139134}" type="pres">
      <dgm:prSet presAssocID="{11D19591-F81E-4C1B-8848-E6BFBE4882A7}" presName="circleA" presStyleLbl="node1" presStyleIdx="2" presStyleCnt="5"/>
      <dgm:spPr/>
    </dgm:pt>
    <dgm:pt modelId="{1CBF0E2F-EA4A-4194-92AE-789013386863}" type="pres">
      <dgm:prSet presAssocID="{11D19591-F81E-4C1B-8848-E6BFBE4882A7}" presName="spaceA" presStyleCnt="0"/>
      <dgm:spPr/>
    </dgm:pt>
    <dgm:pt modelId="{764D3162-628C-4553-A1FC-B4BB4642A159}" type="pres">
      <dgm:prSet presAssocID="{AF57B49A-0EB5-4036-95D3-8E1142A66A67}" presName="space" presStyleCnt="0"/>
      <dgm:spPr/>
    </dgm:pt>
    <dgm:pt modelId="{24B04D92-4466-49D7-8125-32B0D19EE3D4}" type="pres">
      <dgm:prSet presAssocID="{141EF505-2229-4CE3-A1A6-9E4AB3A22299}" presName="compositeB" presStyleCnt="0"/>
      <dgm:spPr/>
    </dgm:pt>
    <dgm:pt modelId="{487AC4FB-518E-4790-A531-378C4B6C1D2A}" type="pres">
      <dgm:prSet presAssocID="{141EF505-2229-4CE3-A1A6-9E4AB3A22299}" presName="textB" presStyleLbl="revTx" presStyleIdx="3" presStyleCnt="5">
        <dgm:presLayoutVars>
          <dgm:bulletEnabled val="1"/>
        </dgm:presLayoutVars>
      </dgm:prSet>
      <dgm:spPr/>
    </dgm:pt>
    <dgm:pt modelId="{27DEA0F2-18EF-4894-BDDF-E6348310C9BE}" type="pres">
      <dgm:prSet presAssocID="{141EF505-2229-4CE3-A1A6-9E4AB3A22299}" presName="circleB" presStyleLbl="node1" presStyleIdx="3" presStyleCnt="5"/>
      <dgm:spPr/>
    </dgm:pt>
    <dgm:pt modelId="{2C27A550-C50E-4A28-B3B9-8464F0FCB559}" type="pres">
      <dgm:prSet presAssocID="{141EF505-2229-4CE3-A1A6-9E4AB3A22299}" presName="spaceB" presStyleCnt="0"/>
      <dgm:spPr/>
    </dgm:pt>
    <dgm:pt modelId="{C99D3942-1CAA-4DE4-8FE5-B339011DBAF7}" type="pres">
      <dgm:prSet presAssocID="{69AA8EB0-7FB8-443D-9953-97A676F37850}" presName="space" presStyleCnt="0"/>
      <dgm:spPr/>
    </dgm:pt>
    <dgm:pt modelId="{419A8104-17B9-4E89-88A8-3AB196B27584}" type="pres">
      <dgm:prSet presAssocID="{073F4C66-7E3A-4712-8914-B8AC274583CB}" presName="compositeA" presStyleCnt="0"/>
      <dgm:spPr/>
    </dgm:pt>
    <dgm:pt modelId="{EB7C0818-4A72-4B35-A025-66DB1ECCE0FF}" type="pres">
      <dgm:prSet presAssocID="{073F4C66-7E3A-4712-8914-B8AC274583CB}" presName="textA" presStyleLbl="revTx" presStyleIdx="4" presStyleCnt="5">
        <dgm:presLayoutVars>
          <dgm:bulletEnabled val="1"/>
        </dgm:presLayoutVars>
      </dgm:prSet>
      <dgm:spPr/>
    </dgm:pt>
    <dgm:pt modelId="{3AA373AB-D5B1-4536-9641-AE29864B6F23}" type="pres">
      <dgm:prSet presAssocID="{073F4C66-7E3A-4712-8914-B8AC274583CB}" presName="circleA" presStyleLbl="node1" presStyleIdx="4" presStyleCnt="5"/>
      <dgm:spPr/>
    </dgm:pt>
    <dgm:pt modelId="{93779195-8C77-4547-87A8-A92B0D9A4686}" type="pres">
      <dgm:prSet presAssocID="{073F4C66-7E3A-4712-8914-B8AC274583CB}" presName="spaceA" presStyleCnt="0"/>
      <dgm:spPr/>
    </dgm:pt>
  </dgm:ptLst>
  <dgm:cxnLst>
    <dgm:cxn modelId="{7F05240C-2A1F-42B3-9A0E-B00276996978}" srcId="{E254414A-C549-47D6-9D14-73C2BFD16EE0}" destId="{073F4C66-7E3A-4712-8914-B8AC274583CB}" srcOrd="4" destOrd="0" parTransId="{EDB20378-E900-483B-8303-6E93DDAA1995}" sibTransId="{936C4BCC-8944-41F2-9D14-A8DCFCC4D408}"/>
    <dgm:cxn modelId="{C346461F-F8C7-4156-A5EA-83C48613AF01}" type="presOf" srcId="{E254414A-C549-47D6-9D14-73C2BFD16EE0}" destId="{E7AFB7A7-33F2-412D-A8AF-2AD332671205}" srcOrd="0" destOrd="0" presId="urn:microsoft.com/office/officeart/2005/8/layout/hProcess11"/>
    <dgm:cxn modelId="{6F700524-5492-4FA7-8207-15650486337B}" srcId="{E254414A-C549-47D6-9D14-73C2BFD16EE0}" destId="{141EF505-2229-4CE3-A1A6-9E4AB3A22299}" srcOrd="3" destOrd="0" parTransId="{25B9C1EA-6D36-401C-879F-3E03F62117E8}" sibTransId="{69AA8EB0-7FB8-443D-9953-97A676F37850}"/>
    <dgm:cxn modelId="{54361C44-05D9-434C-97E4-3589B3129CA7}" srcId="{E254414A-C549-47D6-9D14-73C2BFD16EE0}" destId="{E94A76AF-11F6-4932-AEC4-33E757952C56}" srcOrd="1" destOrd="0" parTransId="{57DF01D9-0A11-4772-8DA0-4A0D239EE74C}" sibTransId="{AEBB3FBB-29A8-4F1C-B2F3-8A2037629620}"/>
    <dgm:cxn modelId="{0799E59F-1D08-4895-9748-47C162A01E43}" type="presOf" srcId="{69973E6C-8858-42DF-81C8-8188C0612F18}" destId="{45A4842A-ED86-463D-BF6D-731D005BC7D1}" srcOrd="0" destOrd="0" presId="urn:microsoft.com/office/officeart/2005/8/layout/hProcess11"/>
    <dgm:cxn modelId="{174A57AA-A314-464E-896A-DF5863336DE1}" srcId="{E254414A-C549-47D6-9D14-73C2BFD16EE0}" destId="{11D19591-F81E-4C1B-8848-E6BFBE4882A7}" srcOrd="2" destOrd="0" parTransId="{D08766D7-0A1E-475F-A82B-3CBDA31A7FD8}" sibTransId="{AF57B49A-0EB5-4036-95D3-8E1142A66A67}"/>
    <dgm:cxn modelId="{C240AFAD-AA2F-4966-8845-9AEA05025DFD}" type="presOf" srcId="{E94A76AF-11F6-4932-AEC4-33E757952C56}" destId="{18DDDD05-503C-4EBD-97D8-7C70A4703BA9}" srcOrd="0" destOrd="0" presId="urn:microsoft.com/office/officeart/2005/8/layout/hProcess11"/>
    <dgm:cxn modelId="{F58E75B4-48F1-4813-BDBC-F7761F155AA2}" srcId="{E254414A-C549-47D6-9D14-73C2BFD16EE0}" destId="{69973E6C-8858-42DF-81C8-8188C0612F18}" srcOrd="0" destOrd="0" parTransId="{E528015E-62E2-43B5-836A-1070D9916BCF}" sibTransId="{792F3B03-D90C-468F-B0D0-23F61CF14993}"/>
    <dgm:cxn modelId="{C51BCCC8-76A0-469C-911D-11D8540D3BDD}" type="presOf" srcId="{141EF505-2229-4CE3-A1A6-9E4AB3A22299}" destId="{487AC4FB-518E-4790-A531-378C4B6C1D2A}" srcOrd="0" destOrd="0" presId="urn:microsoft.com/office/officeart/2005/8/layout/hProcess11"/>
    <dgm:cxn modelId="{F155F7D0-D0BB-482A-9FF2-5CC945B7CDA4}" type="presOf" srcId="{073F4C66-7E3A-4712-8914-B8AC274583CB}" destId="{EB7C0818-4A72-4B35-A025-66DB1ECCE0FF}" srcOrd="0" destOrd="0" presId="urn:microsoft.com/office/officeart/2005/8/layout/hProcess11"/>
    <dgm:cxn modelId="{B26CB5E8-A79D-490D-A09A-EBEF0C281753}" type="presOf" srcId="{11D19591-F81E-4C1B-8848-E6BFBE4882A7}" destId="{02D1D708-47D9-454B-8F04-C2E48DA1A0EA}" srcOrd="0" destOrd="0" presId="urn:microsoft.com/office/officeart/2005/8/layout/hProcess11"/>
    <dgm:cxn modelId="{38252238-2EAF-4333-B993-FFB52EFE74EE}" type="presParOf" srcId="{E7AFB7A7-33F2-412D-A8AF-2AD332671205}" destId="{81743BBD-FB9D-4704-B57A-7D19DBCC863E}" srcOrd="0" destOrd="0" presId="urn:microsoft.com/office/officeart/2005/8/layout/hProcess11"/>
    <dgm:cxn modelId="{A8A2D1B5-5DC7-44AE-8EBD-DBC63877DD98}" type="presParOf" srcId="{E7AFB7A7-33F2-412D-A8AF-2AD332671205}" destId="{9BDF6FED-DE20-49D0-B222-DA5BE75EE256}" srcOrd="1" destOrd="0" presId="urn:microsoft.com/office/officeart/2005/8/layout/hProcess11"/>
    <dgm:cxn modelId="{6283210B-CA03-4235-A44A-7F5CD7380652}" type="presParOf" srcId="{9BDF6FED-DE20-49D0-B222-DA5BE75EE256}" destId="{E820BDD4-56B6-4654-814B-C0197677B20C}" srcOrd="0" destOrd="0" presId="urn:microsoft.com/office/officeart/2005/8/layout/hProcess11"/>
    <dgm:cxn modelId="{8EE370DF-FE73-4F36-AABD-18A165EB4865}" type="presParOf" srcId="{E820BDD4-56B6-4654-814B-C0197677B20C}" destId="{45A4842A-ED86-463D-BF6D-731D005BC7D1}" srcOrd="0" destOrd="0" presId="urn:microsoft.com/office/officeart/2005/8/layout/hProcess11"/>
    <dgm:cxn modelId="{BD0A50BA-337E-407C-B765-5C26FC786E62}" type="presParOf" srcId="{E820BDD4-56B6-4654-814B-C0197677B20C}" destId="{A156D8CC-3FDB-4313-90DD-9D7C41E35196}" srcOrd="1" destOrd="0" presId="urn:microsoft.com/office/officeart/2005/8/layout/hProcess11"/>
    <dgm:cxn modelId="{5E87D81A-3235-43AF-9D2D-449D034419BB}" type="presParOf" srcId="{E820BDD4-56B6-4654-814B-C0197677B20C}" destId="{1FE7B3FA-CDEF-4C59-BE0A-4FD61BBB83A7}" srcOrd="2" destOrd="0" presId="urn:microsoft.com/office/officeart/2005/8/layout/hProcess11"/>
    <dgm:cxn modelId="{FC6E957C-B6FB-4ED7-A830-9F08159077E2}" type="presParOf" srcId="{9BDF6FED-DE20-49D0-B222-DA5BE75EE256}" destId="{75311710-3353-43E3-8FD2-832574E8B262}" srcOrd="1" destOrd="0" presId="urn:microsoft.com/office/officeart/2005/8/layout/hProcess11"/>
    <dgm:cxn modelId="{0566793B-692C-4927-BCE6-ADCEBAC02D37}" type="presParOf" srcId="{9BDF6FED-DE20-49D0-B222-DA5BE75EE256}" destId="{F815688F-11DF-4999-8485-7276799071A8}" srcOrd="2" destOrd="0" presId="urn:microsoft.com/office/officeart/2005/8/layout/hProcess11"/>
    <dgm:cxn modelId="{F2F4A4F9-11EB-4798-B9D5-D5C2426155B8}" type="presParOf" srcId="{F815688F-11DF-4999-8485-7276799071A8}" destId="{18DDDD05-503C-4EBD-97D8-7C70A4703BA9}" srcOrd="0" destOrd="0" presId="urn:microsoft.com/office/officeart/2005/8/layout/hProcess11"/>
    <dgm:cxn modelId="{4017D23B-3272-4BB6-AB24-746240358E9D}" type="presParOf" srcId="{F815688F-11DF-4999-8485-7276799071A8}" destId="{21FF063E-B3B5-4670-BBB4-75B9361E2798}" srcOrd="1" destOrd="0" presId="urn:microsoft.com/office/officeart/2005/8/layout/hProcess11"/>
    <dgm:cxn modelId="{32EF8429-0532-4E52-AD3E-E31BDD8C51F8}" type="presParOf" srcId="{F815688F-11DF-4999-8485-7276799071A8}" destId="{5E605C3B-B367-4ADA-B6A7-E9F71DA0C08A}" srcOrd="2" destOrd="0" presId="urn:microsoft.com/office/officeart/2005/8/layout/hProcess11"/>
    <dgm:cxn modelId="{97BE2512-30B3-499F-A4B3-83CC077E6772}" type="presParOf" srcId="{9BDF6FED-DE20-49D0-B222-DA5BE75EE256}" destId="{AD87DD0E-E551-4D02-B8ED-A1A1B5D914A0}" srcOrd="3" destOrd="0" presId="urn:microsoft.com/office/officeart/2005/8/layout/hProcess11"/>
    <dgm:cxn modelId="{435EB67E-E8FE-4167-B17B-DB03842B3036}" type="presParOf" srcId="{9BDF6FED-DE20-49D0-B222-DA5BE75EE256}" destId="{60AEB863-C1A5-4FAC-857C-43ADB696642E}" srcOrd="4" destOrd="0" presId="urn:microsoft.com/office/officeart/2005/8/layout/hProcess11"/>
    <dgm:cxn modelId="{13EA3975-8D18-4040-B4EE-DA91A6F2EB6A}" type="presParOf" srcId="{60AEB863-C1A5-4FAC-857C-43ADB696642E}" destId="{02D1D708-47D9-454B-8F04-C2E48DA1A0EA}" srcOrd="0" destOrd="0" presId="urn:microsoft.com/office/officeart/2005/8/layout/hProcess11"/>
    <dgm:cxn modelId="{50673A9A-EDA6-4213-A7CB-D7BF946BB72B}" type="presParOf" srcId="{60AEB863-C1A5-4FAC-857C-43ADB696642E}" destId="{701F179E-9FD2-4107-AE19-2169A0139134}" srcOrd="1" destOrd="0" presId="urn:microsoft.com/office/officeart/2005/8/layout/hProcess11"/>
    <dgm:cxn modelId="{49C86FF6-020E-4ECD-B4F4-A6DC15AC34E4}" type="presParOf" srcId="{60AEB863-C1A5-4FAC-857C-43ADB696642E}" destId="{1CBF0E2F-EA4A-4194-92AE-789013386863}" srcOrd="2" destOrd="0" presId="urn:microsoft.com/office/officeart/2005/8/layout/hProcess11"/>
    <dgm:cxn modelId="{19901A0E-ECE8-4687-B708-435C6F520176}" type="presParOf" srcId="{9BDF6FED-DE20-49D0-B222-DA5BE75EE256}" destId="{764D3162-628C-4553-A1FC-B4BB4642A159}" srcOrd="5" destOrd="0" presId="urn:microsoft.com/office/officeart/2005/8/layout/hProcess11"/>
    <dgm:cxn modelId="{C4A2878E-4DC7-4898-9F3F-0E66592ED52D}" type="presParOf" srcId="{9BDF6FED-DE20-49D0-B222-DA5BE75EE256}" destId="{24B04D92-4466-49D7-8125-32B0D19EE3D4}" srcOrd="6" destOrd="0" presId="urn:microsoft.com/office/officeart/2005/8/layout/hProcess11"/>
    <dgm:cxn modelId="{071A4D59-A01B-46B6-BB3D-536C04D6AFA6}" type="presParOf" srcId="{24B04D92-4466-49D7-8125-32B0D19EE3D4}" destId="{487AC4FB-518E-4790-A531-378C4B6C1D2A}" srcOrd="0" destOrd="0" presId="urn:microsoft.com/office/officeart/2005/8/layout/hProcess11"/>
    <dgm:cxn modelId="{8644EEB2-AE97-4E82-AB98-6E23FB20B9B8}" type="presParOf" srcId="{24B04D92-4466-49D7-8125-32B0D19EE3D4}" destId="{27DEA0F2-18EF-4894-BDDF-E6348310C9BE}" srcOrd="1" destOrd="0" presId="urn:microsoft.com/office/officeart/2005/8/layout/hProcess11"/>
    <dgm:cxn modelId="{1EF1F105-35FD-48BC-89B0-DEF78FEDCB6E}" type="presParOf" srcId="{24B04D92-4466-49D7-8125-32B0D19EE3D4}" destId="{2C27A550-C50E-4A28-B3B9-8464F0FCB559}" srcOrd="2" destOrd="0" presId="urn:microsoft.com/office/officeart/2005/8/layout/hProcess11"/>
    <dgm:cxn modelId="{0295FDDB-ACFB-4738-B187-D910637E45D3}" type="presParOf" srcId="{9BDF6FED-DE20-49D0-B222-DA5BE75EE256}" destId="{C99D3942-1CAA-4DE4-8FE5-B339011DBAF7}" srcOrd="7" destOrd="0" presId="urn:microsoft.com/office/officeart/2005/8/layout/hProcess11"/>
    <dgm:cxn modelId="{859A45FA-5A08-42F4-80F7-91DE46983BEB}" type="presParOf" srcId="{9BDF6FED-DE20-49D0-B222-DA5BE75EE256}" destId="{419A8104-17B9-4E89-88A8-3AB196B27584}" srcOrd="8" destOrd="0" presId="urn:microsoft.com/office/officeart/2005/8/layout/hProcess11"/>
    <dgm:cxn modelId="{E0B22501-786E-4B58-8286-B835F5A4BC2F}" type="presParOf" srcId="{419A8104-17B9-4E89-88A8-3AB196B27584}" destId="{EB7C0818-4A72-4B35-A025-66DB1ECCE0FF}" srcOrd="0" destOrd="0" presId="urn:microsoft.com/office/officeart/2005/8/layout/hProcess11"/>
    <dgm:cxn modelId="{1370DCE9-0FFB-4BE0-A7B1-12D7083F1F0D}" type="presParOf" srcId="{419A8104-17B9-4E89-88A8-3AB196B27584}" destId="{3AA373AB-D5B1-4536-9641-AE29864B6F23}" srcOrd="1" destOrd="0" presId="urn:microsoft.com/office/officeart/2005/8/layout/hProcess11"/>
    <dgm:cxn modelId="{D3011C15-57B3-4D98-88DE-BD453C7438DB}" type="presParOf" srcId="{419A8104-17B9-4E89-88A8-3AB196B27584}" destId="{93779195-8C77-4547-87A8-A92B0D9A468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4414A-C549-47D6-9D14-73C2BFD16EE0}" type="doc">
      <dgm:prSet loTypeId="urn:microsoft.com/office/officeart/2005/8/layout/hProcess1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73E6C-8858-42DF-81C8-8188C0612F18}">
      <dgm:prSet phldrT="[نص]"/>
      <dgm:spPr/>
      <dgm:t>
        <a:bodyPr/>
        <a:lstStyle/>
        <a:p>
          <a:r>
            <a:rPr lang="en-US" dirty="0"/>
            <a:t>1997</a:t>
          </a:r>
        </a:p>
      </dgm:t>
    </dgm:pt>
    <dgm:pt modelId="{E528015E-62E2-43B5-836A-1070D9916BCF}" type="parTrans" cxnId="{F58E75B4-48F1-4813-BDBC-F7761F155AA2}">
      <dgm:prSet/>
      <dgm:spPr/>
      <dgm:t>
        <a:bodyPr/>
        <a:lstStyle/>
        <a:p>
          <a:endParaRPr lang="en-US"/>
        </a:p>
      </dgm:t>
    </dgm:pt>
    <dgm:pt modelId="{792F3B03-D90C-468F-B0D0-23F61CF14993}" type="sibTrans" cxnId="{F58E75B4-48F1-4813-BDBC-F7761F155AA2}">
      <dgm:prSet/>
      <dgm:spPr/>
      <dgm:t>
        <a:bodyPr/>
        <a:lstStyle/>
        <a:p>
          <a:endParaRPr lang="en-US"/>
        </a:p>
      </dgm:t>
    </dgm:pt>
    <dgm:pt modelId="{E94A76AF-11F6-4932-AEC4-33E757952C56}">
      <dgm:prSet phldrT="[نص]"/>
      <dgm:spPr/>
      <dgm:t>
        <a:bodyPr/>
        <a:lstStyle/>
        <a:p>
          <a:r>
            <a:rPr lang="en-US" dirty="0"/>
            <a:t>2002</a:t>
          </a:r>
        </a:p>
      </dgm:t>
    </dgm:pt>
    <dgm:pt modelId="{57DF01D9-0A11-4772-8DA0-4A0D239EE74C}" type="parTrans" cxnId="{54361C44-05D9-434C-97E4-3589B3129CA7}">
      <dgm:prSet/>
      <dgm:spPr/>
      <dgm:t>
        <a:bodyPr/>
        <a:lstStyle/>
        <a:p>
          <a:endParaRPr lang="en-US"/>
        </a:p>
      </dgm:t>
    </dgm:pt>
    <dgm:pt modelId="{AEBB3FBB-29A8-4F1C-B2F3-8A2037629620}" type="sibTrans" cxnId="{54361C44-05D9-434C-97E4-3589B3129CA7}">
      <dgm:prSet/>
      <dgm:spPr/>
      <dgm:t>
        <a:bodyPr/>
        <a:lstStyle/>
        <a:p>
          <a:endParaRPr lang="en-US"/>
        </a:p>
      </dgm:t>
    </dgm:pt>
    <dgm:pt modelId="{11D19591-F81E-4C1B-8848-E6BFBE4882A7}">
      <dgm:prSet phldrT="[نص]"/>
      <dgm:spPr/>
      <dgm:t>
        <a:bodyPr/>
        <a:lstStyle/>
        <a:p>
          <a:r>
            <a:rPr lang="en-US" dirty="0"/>
            <a:t>2005</a:t>
          </a:r>
        </a:p>
      </dgm:t>
    </dgm:pt>
    <dgm:pt modelId="{D08766D7-0A1E-475F-A82B-3CBDA31A7FD8}" type="parTrans" cxnId="{174A57AA-A314-464E-896A-DF5863336DE1}">
      <dgm:prSet/>
      <dgm:spPr/>
      <dgm:t>
        <a:bodyPr/>
        <a:lstStyle/>
        <a:p>
          <a:endParaRPr lang="en-US"/>
        </a:p>
      </dgm:t>
    </dgm:pt>
    <dgm:pt modelId="{AF57B49A-0EB5-4036-95D3-8E1142A66A67}" type="sibTrans" cxnId="{174A57AA-A314-464E-896A-DF5863336DE1}">
      <dgm:prSet/>
      <dgm:spPr/>
      <dgm:t>
        <a:bodyPr/>
        <a:lstStyle/>
        <a:p>
          <a:endParaRPr lang="en-US"/>
        </a:p>
      </dgm:t>
    </dgm:pt>
    <dgm:pt modelId="{141EF505-2229-4CE3-A1A6-9E4AB3A22299}">
      <dgm:prSet/>
      <dgm:spPr/>
      <dgm:t>
        <a:bodyPr/>
        <a:lstStyle/>
        <a:p>
          <a:endParaRPr lang="en-US"/>
        </a:p>
      </dgm:t>
    </dgm:pt>
    <dgm:pt modelId="{25B9C1EA-6D36-401C-879F-3E03F62117E8}" type="parTrans" cxnId="{6F700524-5492-4FA7-8207-15650486337B}">
      <dgm:prSet/>
      <dgm:spPr/>
      <dgm:t>
        <a:bodyPr/>
        <a:lstStyle/>
        <a:p>
          <a:endParaRPr lang="en-US"/>
        </a:p>
      </dgm:t>
    </dgm:pt>
    <dgm:pt modelId="{69AA8EB0-7FB8-443D-9953-97A676F37850}" type="sibTrans" cxnId="{6F700524-5492-4FA7-8207-15650486337B}">
      <dgm:prSet/>
      <dgm:spPr/>
      <dgm:t>
        <a:bodyPr/>
        <a:lstStyle/>
        <a:p>
          <a:endParaRPr lang="en-US"/>
        </a:p>
      </dgm:t>
    </dgm:pt>
    <dgm:pt modelId="{073F4C66-7E3A-4712-8914-B8AC274583CB}">
      <dgm:prSet/>
      <dgm:spPr/>
      <dgm:t>
        <a:bodyPr/>
        <a:lstStyle/>
        <a:p>
          <a:endParaRPr lang="en-US"/>
        </a:p>
      </dgm:t>
    </dgm:pt>
    <dgm:pt modelId="{EDB20378-E900-483B-8303-6E93DDAA1995}" type="parTrans" cxnId="{7F05240C-2A1F-42B3-9A0E-B00276996978}">
      <dgm:prSet/>
      <dgm:spPr/>
      <dgm:t>
        <a:bodyPr/>
        <a:lstStyle/>
        <a:p>
          <a:endParaRPr lang="en-US"/>
        </a:p>
      </dgm:t>
    </dgm:pt>
    <dgm:pt modelId="{936C4BCC-8944-41F2-9D14-A8DCFCC4D408}" type="sibTrans" cxnId="{7F05240C-2A1F-42B3-9A0E-B00276996978}">
      <dgm:prSet/>
      <dgm:spPr/>
      <dgm:t>
        <a:bodyPr/>
        <a:lstStyle/>
        <a:p>
          <a:endParaRPr lang="en-US"/>
        </a:p>
      </dgm:t>
    </dgm:pt>
    <dgm:pt modelId="{E7AFB7A7-33F2-412D-A8AF-2AD332671205}" type="pres">
      <dgm:prSet presAssocID="{E254414A-C549-47D6-9D14-73C2BFD16EE0}" presName="Name0" presStyleCnt="0">
        <dgm:presLayoutVars>
          <dgm:dir/>
          <dgm:resizeHandles val="exact"/>
        </dgm:presLayoutVars>
      </dgm:prSet>
      <dgm:spPr/>
    </dgm:pt>
    <dgm:pt modelId="{81743BBD-FB9D-4704-B57A-7D19DBCC863E}" type="pres">
      <dgm:prSet presAssocID="{E254414A-C549-47D6-9D14-73C2BFD16EE0}" presName="arrow" presStyleLbl="bgShp" presStyleIdx="0" presStyleCnt="1"/>
      <dgm:spPr/>
    </dgm:pt>
    <dgm:pt modelId="{9BDF6FED-DE20-49D0-B222-DA5BE75EE256}" type="pres">
      <dgm:prSet presAssocID="{E254414A-C549-47D6-9D14-73C2BFD16EE0}" presName="points" presStyleCnt="0"/>
      <dgm:spPr/>
    </dgm:pt>
    <dgm:pt modelId="{E820BDD4-56B6-4654-814B-C0197677B20C}" type="pres">
      <dgm:prSet presAssocID="{69973E6C-8858-42DF-81C8-8188C0612F18}" presName="compositeA" presStyleCnt="0"/>
      <dgm:spPr/>
    </dgm:pt>
    <dgm:pt modelId="{45A4842A-ED86-463D-BF6D-731D005BC7D1}" type="pres">
      <dgm:prSet presAssocID="{69973E6C-8858-42DF-81C8-8188C0612F18}" presName="textA" presStyleLbl="revTx" presStyleIdx="0" presStyleCnt="5">
        <dgm:presLayoutVars>
          <dgm:bulletEnabled val="1"/>
        </dgm:presLayoutVars>
      </dgm:prSet>
      <dgm:spPr/>
    </dgm:pt>
    <dgm:pt modelId="{A156D8CC-3FDB-4313-90DD-9D7C41E35196}" type="pres">
      <dgm:prSet presAssocID="{69973E6C-8858-42DF-81C8-8188C0612F18}" presName="circleA" presStyleLbl="node1" presStyleIdx="0" presStyleCnt="5"/>
      <dgm:spPr/>
    </dgm:pt>
    <dgm:pt modelId="{1FE7B3FA-CDEF-4C59-BE0A-4FD61BBB83A7}" type="pres">
      <dgm:prSet presAssocID="{69973E6C-8858-42DF-81C8-8188C0612F18}" presName="spaceA" presStyleCnt="0"/>
      <dgm:spPr/>
    </dgm:pt>
    <dgm:pt modelId="{75311710-3353-43E3-8FD2-832574E8B262}" type="pres">
      <dgm:prSet presAssocID="{792F3B03-D90C-468F-B0D0-23F61CF14993}" presName="space" presStyleCnt="0"/>
      <dgm:spPr/>
    </dgm:pt>
    <dgm:pt modelId="{F815688F-11DF-4999-8485-7276799071A8}" type="pres">
      <dgm:prSet presAssocID="{E94A76AF-11F6-4932-AEC4-33E757952C56}" presName="compositeB" presStyleCnt="0"/>
      <dgm:spPr/>
    </dgm:pt>
    <dgm:pt modelId="{18DDDD05-503C-4EBD-97D8-7C70A4703BA9}" type="pres">
      <dgm:prSet presAssocID="{E94A76AF-11F6-4932-AEC4-33E757952C56}" presName="textB" presStyleLbl="revTx" presStyleIdx="1" presStyleCnt="5">
        <dgm:presLayoutVars>
          <dgm:bulletEnabled val="1"/>
        </dgm:presLayoutVars>
      </dgm:prSet>
      <dgm:spPr/>
    </dgm:pt>
    <dgm:pt modelId="{21FF063E-B3B5-4670-BBB4-75B9361E2798}" type="pres">
      <dgm:prSet presAssocID="{E94A76AF-11F6-4932-AEC4-33E757952C56}" presName="circleB" presStyleLbl="node1" presStyleIdx="1" presStyleCnt="5"/>
      <dgm:spPr/>
    </dgm:pt>
    <dgm:pt modelId="{5E605C3B-B367-4ADA-B6A7-E9F71DA0C08A}" type="pres">
      <dgm:prSet presAssocID="{E94A76AF-11F6-4932-AEC4-33E757952C56}" presName="spaceB" presStyleCnt="0"/>
      <dgm:spPr/>
    </dgm:pt>
    <dgm:pt modelId="{AD87DD0E-E551-4D02-B8ED-A1A1B5D914A0}" type="pres">
      <dgm:prSet presAssocID="{AEBB3FBB-29A8-4F1C-B2F3-8A2037629620}" presName="space" presStyleCnt="0"/>
      <dgm:spPr/>
    </dgm:pt>
    <dgm:pt modelId="{60AEB863-C1A5-4FAC-857C-43ADB696642E}" type="pres">
      <dgm:prSet presAssocID="{11D19591-F81E-4C1B-8848-E6BFBE4882A7}" presName="compositeA" presStyleCnt="0"/>
      <dgm:spPr/>
    </dgm:pt>
    <dgm:pt modelId="{02D1D708-47D9-454B-8F04-C2E48DA1A0EA}" type="pres">
      <dgm:prSet presAssocID="{11D19591-F81E-4C1B-8848-E6BFBE4882A7}" presName="textA" presStyleLbl="revTx" presStyleIdx="2" presStyleCnt="5">
        <dgm:presLayoutVars>
          <dgm:bulletEnabled val="1"/>
        </dgm:presLayoutVars>
      </dgm:prSet>
      <dgm:spPr/>
    </dgm:pt>
    <dgm:pt modelId="{701F179E-9FD2-4107-AE19-2169A0139134}" type="pres">
      <dgm:prSet presAssocID="{11D19591-F81E-4C1B-8848-E6BFBE4882A7}" presName="circleA" presStyleLbl="node1" presStyleIdx="2" presStyleCnt="5"/>
      <dgm:spPr/>
    </dgm:pt>
    <dgm:pt modelId="{1CBF0E2F-EA4A-4194-92AE-789013386863}" type="pres">
      <dgm:prSet presAssocID="{11D19591-F81E-4C1B-8848-E6BFBE4882A7}" presName="spaceA" presStyleCnt="0"/>
      <dgm:spPr/>
    </dgm:pt>
    <dgm:pt modelId="{764D3162-628C-4553-A1FC-B4BB4642A159}" type="pres">
      <dgm:prSet presAssocID="{AF57B49A-0EB5-4036-95D3-8E1142A66A67}" presName="space" presStyleCnt="0"/>
      <dgm:spPr/>
    </dgm:pt>
    <dgm:pt modelId="{24B04D92-4466-49D7-8125-32B0D19EE3D4}" type="pres">
      <dgm:prSet presAssocID="{141EF505-2229-4CE3-A1A6-9E4AB3A22299}" presName="compositeB" presStyleCnt="0"/>
      <dgm:spPr/>
    </dgm:pt>
    <dgm:pt modelId="{487AC4FB-518E-4790-A531-378C4B6C1D2A}" type="pres">
      <dgm:prSet presAssocID="{141EF505-2229-4CE3-A1A6-9E4AB3A22299}" presName="textB" presStyleLbl="revTx" presStyleIdx="3" presStyleCnt="5">
        <dgm:presLayoutVars>
          <dgm:bulletEnabled val="1"/>
        </dgm:presLayoutVars>
      </dgm:prSet>
      <dgm:spPr/>
    </dgm:pt>
    <dgm:pt modelId="{27DEA0F2-18EF-4894-BDDF-E6348310C9BE}" type="pres">
      <dgm:prSet presAssocID="{141EF505-2229-4CE3-A1A6-9E4AB3A22299}" presName="circleB" presStyleLbl="node1" presStyleIdx="3" presStyleCnt="5"/>
      <dgm:spPr/>
    </dgm:pt>
    <dgm:pt modelId="{2C27A550-C50E-4A28-B3B9-8464F0FCB559}" type="pres">
      <dgm:prSet presAssocID="{141EF505-2229-4CE3-A1A6-9E4AB3A22299}" presName="spaceB" presStyleCnt="0"/>
      <dgm:spPr/>
    </dgm:pt>
    <dgm:pt modelId="{C99D3942-1CAA-4DE4-8FE5-B339011DBAF7}" type="pres">
      <dgm:prSet presAssocID="{69AA8EB0-7FB8-443D-9953-97A676F37850}" presName="space" presStyleCnt="0"/>
      <dgm:spPr/>
    </dgm:pt>
    <dgm:pt modelId="{419A8104-17B9-4E89-88A8-3AB196B27584}" type="pres">
      <dgm:prSet presAssocID="{073F4C66-7E3A-4712-8914-B8AC274583CB}" presName="compositeA" presStyleCnt="0"/>
      <dgm:spPr/>
    </dgm:pt>
    <dgm:pt modelId="{EB7C0818-4A72-4B35-A025-66DB1ECCE0FF}" type="pres">
      <dgm:prSet presAssocID="{073F4C66-7E3A-4712-8914-B8AC274583CB}" presName="textA" presStyleLbl="revTx" presStyleIdx="4" presStyleCnt="5">
        <dgm:presLayoutVars>
          <dgm:bulletEnabled val="1"/>
        </dgm:presLayoutVars>
      </dgm:prSet>
      <dgm:spPr/>
    </dgm:pt>
    <dgm:pt modelId="{3AA373AB-D5B1-4536-9641-AE29864B6F23}" type="pres">
      <dgm:prSet presAssocID="{073F4C66-7E3A-4712-8914-B8AC274583CB}" presName="circleA" presStyleLbl="node1" presStyleIdx="4" presStyleCnt="5" custScaleX="144378" custScaleY="32596" custLinFactX="1000000" custLinFactY="200000" custLinFactNeighborX="1035029" custLinFactNeighborY="267432"/>
      <dgm:spPr/>
    </dgm:pt>
    <dgm:pt modelId="{93779195-8C77-4547-87A8-A92B0D9A4686}" type="pres">
      <dgm:prSet presAssocID="{073F4C66-7E3A-4712-8914-B8AC274583CB}" presName="spaceA" presStyleCnt="0"/>
      <dgm:spPr/>
    </dgm:pt>
  </dgm:ptLst>
  <dgm:cxnLst>
    <dgm:cxn modelId="{7F05240C-2A1F-42B3-9A0E-B00276996978}" srcId="{E254414A-C549-47D6-9D14-73C2BFD16EE0}" destId="{073F4C66-7E3A-4712-8914-B8AC274583CB}" srcOrd="4" destOrd="0" parTransId="{EDB20378-E900-483B-8303-6E93DDAA1995}" sibTransId="{936C4BCC-8944-41F2-9D14-A8DCFCC4D408}"/>
    <dgm:cxn modelId="{C346461F-F8C7-4156-A5EA-83C48613AF01}" type="presOf" srcId="{E254414A-C549-47D6-9D14-73C2BFD16EE0}" destId="{E7AFB7A7-33F2-412D-A8AF-2AD332671205}" srcOrd="0" destOrd="0" presId="urn:microsoft.com/office/officeart/2005/8/layout/hProcess11"/>
    <dgm:cxn modelId="{6F700524-5492-4FA7-8207-15650486337B}" srcId="{E254414A-C549-47D6-9D14-73C2BFD16EE0}" destId="{141EF505-2229-4CE3-A1A6-9E4AB3A22299}" srcOrd="3" destOrd="0" parTransId="{25B9C1EA-6D36-401C-879F-3E03F62117E8}" sibTransId="{69AA8EB0-7FB8-443D-9953-97A676F37850}"/>
    <dgm:cxn modelId="{54361C44-05D9-434C-97E4-3589B3129CA7}" srcId="{E254414A-C549-47D6-9D14-73C2BFD16EE0}" destId="{E94A76AF-11F6-4932-AEC4-33E757952C56}" srcOrd="1" destOrd="0" parTransId="{57DF01D9-0A11-4772-8DA0-4A0D239EE74C}" sibTransId="{AEBB3FBB-29A8-4F1C-B2F3-8A2037629620}"/>
    <dgm:cxn modelId="{0799E59F-1D08-4895-9748-47C162A01E43}" type="presOf" srcId="{69973E6C-8858-42DF-81C8-8188C0612F18}" destId="{45A4842A-ED86-463D-BF6D-731D005BC7D1}" srcOrd="0" destOrd="0" presId="urn:microsoft.com/office/officeart/2005/8/layout/hProcess11"/>
    <dgm:cxn modelId="{174A57AA-A314-464E-896A-DF5863336DE1}" srcId="{E254414A-C549-47D6-9D14-73C2BFD16EE0}" destId="{11D19591-F81E-4C1B-8848-E6BFBE4882A7}" srcOrd="2" destOrd="0" parTransId="{D08766D7-0A1E-475F-A82B-3CBDA31A7FD8}" sibTransId="{AF57B49A-0EB5-4036-95D3-8E1142A66A67}"/>
    <dgm:cxn modelId="{C240AFAD-AA2F-4966-8845-9AEA05025DFD}" type="presOf" srcId="{E94A76AF-11F6-4932-AEC4-33E757952C56}" destId="{18DDDD05-503C-4EBD-97D8-7C70A4703BA9}" srcOrd="0" destOrd="0" presId="urn:microsoft.com/office/officeart/2005/8/layout/hProcess11"/>
    <dgm:cxn modelId="{F58E75B4-48F1-4813-BDBC-F7761F155AA2}" srcId="{E254414A-C549-47D6-9D14-73C2BFD16EE0}" destId="{69973E6C-8858-42DF-81C8-8188C0612F18}" srcOrd="0" destOrd="0" parTransId="{E528015E-62E2-43B5-836A-1070D9916BCF}" sibTransId="{792F3B03-D90C-468F-B0D0-23F61CF14993}"/>
    <dgm:cxn modelId="{C51BCCC8-76A0-469C-911D-11D8540D3BDD}" type="presOf" srcId="{141EF505-2229-4CE3-A1A6-9E4AB3A22299}" destId="{487AC4FB-518E-4790-A531-378C4B6C1D2A}" srcOrd="0" destOrd="0" presId="urn:microsoft.com/office/officeart/2005/8/layout/hProcess11"/>
    <dgm:cxn modelId="{F155F7D0-D0BB-482A-9FF2-5CC945B7CDA4}" type="presOf" srcId="{073F4C66-7E3A-4712-8914-B8AC274583CB}" destId="{EB7C0818-4A72-4B35-A025-66DB1ECCE0FF}" srcOrd="0" destOrd="0" presId="urn:microsoft.com/office/officeart/2005/8/layout/hProcess11"/>
    <dgm:cxn modelId="{B26CB5E8-A79D-490D-A09A-EBEF0C281753}" type="presOf" srcId="{11D19591-F81E-4C1B-8848-E6BFBE4882A7}" destId="{02D1D708-47D9-454B-8F04-C2E48DA1A0EA}" srcOrd="0" destOrd="0" presId="urn:microsoft.com/office/officeart/2005/8/layout/hProcess11"/>
    <dgm:cxn modelId="{38252238-2EAF-4333-B993-FFB52EFE74EE}" type="presParOf" srcId="{E7AFB7A7-33F2-412D-A8AF-2AD332671205}" destId="{81743BBD-FB9D-4704-B57A-7D19DBCC863E}" srcOrd="0" destOrd="0" presId="urn:microsoft.com/office/officeart/2005/8/layout/hProcess11"/>
    <dgm:cxn modelId="{A8A2D1B5-5DC7-44AE-8EBD-DBC63877DD98}" type="presParOf" srcId="{E7AFB7A7-33F2-412D-A8AF-2AD332671205}" destId="{9BDF6FED-DE20-49D0-B222-DA5BE75EE256}" srcOrd="1" destOrd="0" presId="urn:microsoft.com/office/officeart/2005/8/layout/hProcess11"/>
    <dgm:cxn modelId="{6283210B-CA03-4235-A44A-7F5CD7380652}" type="presParOf" srcId="{9BDF6FED-DE20-49D0-B222-DA5BE75EE256}" destId="{E820BDD4-56B6-4654-814B-C0197677B20C}" srcOrd="0" destOrd="0" presId="urn:microsoft.com/office/officeart/2005/8/layout/hProcess11"/>
    <dgm:cxn modelId="{8EE370DF-FE73-4F36-AABD-18A165EB4865}" type="presParOf" srcId="{E820BDD4-56B6-4654-814B-C0197677B20C}" destId="{45A4842A-ED86-463D-BF6D-731D005BC7D1}" srcOrd="0" destOrd="0" presId="urn:microsoft.com/office/officeart/2005/8/layout/hProcess11"/>
    <dgm:cxn modelId="{BD0A50BA-337E-407C-B765-5C26FC786E62}" type="presParOf" srcId="{E820BDD4-56B6-4654-814B-C0197677B20C}" destId="{A156D8CC-3FDB-4313-90DD-9D7C41E35196}" srcOrd="1" destOrd="0" presId="urn:microsoft.com/office/officeart/2005/8/layout/hProcess11"/>
    <dgm:cxn modelId="{5E87D81A-3235-43AF-9D2D-449D034419BB}" type="presParOf" srcId="{E820BDD4-56B6-4654-814B-C0197677B20C}" destId="{1FE7B3FA-CDEF-4C59-BE0A-4FD61BBB83A7}" srcOrd="2" destOrd="0" presId="urn:microsoft.com/office/officeart/2005/8/layout/hProcess11"/>
    <dgm:cxn modelId="{FC6E957C-B6FB-4ED7-A830-9F08159077E2}" type="presParOf" srcId="{9BDF6FED-DE20-49D0-B222-DA5BE75EE256}" destId="{75311710-3353-43E3-8FD2-832574E8B262}" srcOrd="1" destOrd="0" presId="urn:microsoft.com/office/officeart/2005/8/layout/hProcess11"/>
    <dgm:cxn modelId="{0566793B-692C-4927-BCE6-ADCEBAC02D37}" type="presParOf" srcId="{9BDF6FED-DE20-49D0-B222-DA5BE75EE256}" destId="{F815688F-11DF-4999-8485-7276799071A8}" srcOrd="2" destOrd="0" presId="urn:microsoft.com/office/officeart/2005/8/layout/hProcess11"/>
    <dgm:cxn modelId="{F2F4A4F9-11EB-4798-B9D5-D5C2426155B8}" type="presParOf" srcId="{F815688F-11DF-4999-8485-7276799071A8}" destId="{18DDDD05-503C-4EBD-97D8-7C70A4703BA9}" srcOrd="0" destOrd="0" presId="urn:microsoft.com/office/officeart/2005/8/layout/hProcess11"/>
    <dgm:cxn modelId="{4017D23B-3272-4BB6-AB24-746240358E9D}" type="presParOf" srcId="{F815688F-11DF-4999-8485-7276799071A8}" destId="{21FF063E-B3B5-4670-BBB4-75B9361E2798}" srcOrd="1" destOrd="0" presId="urn:microsoft.com/office/officeart/2005/8/layout/hProcess11"/>
    <dgm:cxn modelId="{32EF8429-0532-4E52-AD3E-E31BDD8C51F8}" type="presParOf" srcId="{F815688F-11DF-4999-8485-7276799071A8}" destId="{5E605C3B-B367-4ADA-B6A7-E9F71DA0C08A}" srcOrd="2" destOrd="0" presId="urn:microsoft.com/office/officeart/2005/8/layout/hProcess11"/>
    <dgm:cxn modelId="{97BE2512-30B3-499F-A4B3-83CC077E6772}" type="presParOf" srcId="{9BDF6FED-DE20-49D0-B222-DA5BE75EE256}" destId="{AD87DD0E-E551-4D02-B8ED-A1A1B5D914A0}" srcOrd="3" destOrd="0" presId="urn:microsoft.com/office/officeart/2005/8/layout/hProcess11"/>
    <dgm:cxn modelId="{435EB67E-E8FE-4167-B17B-DB03842B3036}" type="presParOf" srcId="{9BDF6FED-DE20-49D0-B222-DA5BE75EE256}" destId="{60AEB863-C1A5-4FAC-857C-43ADB696642E}" srcOrd="4" destOrd="0" presId="urn:microsoft.com/office/officeart/2005/8/layout/hProcess11"/>
    <dgm:cxn modelId="{13EA3975-8D18-4040-B4EE-DA91A6F2EB6A}" type="presParOf" srcId="{60AEB863-C1A5-4FAC-857C-43ADB696642E}" destId="{02D1D708-47D9-454B-8F04-C2E48DA1A0EA}" srcOrd="0" destOrd="0" presId="urn:microsoft.com/office/officeart/2005/8/layout/hProcess11"/>
    <dgm:cxn modelId="{50673A9A-EDA6-4213-A7CB-D7BF946BB72B}" type="presParOf" srcId="{60AEB863-C1A5-4FAC-857C-43ADB696642E}" destId="{701F179E-9FD2-4107-AE19-2169A0139134}" srcOrd="1" destOrd="0" presId="urn:microsoft.com/office/officeart/2005/8/layout/hProcess11"/>
    <dgm:cxn modelId="{49C86FF6-020E-4ECD-B4F4-A6DC15AC34E4}" type="presParOf" srcId="{60AEB863-C1A5-4FAC-857C-43ADB696642E}" destId="{1CBF0E2F-EA4A-4194-92AE-789013386863}" srcOrd="2" destOrd="0" presId="urn:microsoft.com/office/officeart/2005/8/layout/hProcess11"/>
    <dgm:cxn modelId="{19901A0E-ECE8-4687-B708-435C6F520176}" type="presParOf" srcId="{9BDF6FED-DE20-49D0-B222-DA5BE75EE256}" destId="{764D3162-628C-4553-A1FC-B4BB4642A159}" srcOrd="5" destOrd="0" presId="urn:microsoft.com/office/officeart/2005/8/layout/hProcess11"/>
    <dgm:cxn modelId="{C4A2878E-4DC7-4898-9F3F-0E66592ED52D}" type="presParOf" srcId="{9BDF6FED-DE20-49D0-B222-DA5BE75EE256}" destId="{24B04D92-4466-49D7-8125-32B0D19EE3D4}" srcOrd="6" destOrd="0" presId="urn:microsoft.com/office/officeart/2005/8/layout/hProcess11"/>
    <dgm:cxn modelId="{071A4D59-A01B-46B6-BB3D-536C04D6AFA6}" type="presParOf" srcId="{24B04D92-4466-49D7-8125-32B0D19EE3D4}" destId="{487AC4FB-518E-4790-A531-378C4B6C1D2A}" srcOrd="0" destOrd="0" presId="urn:microsoft.com/office/officeart/2005/8/layout/hProcess11"/>
    <dgm:cxn modelId="{8644EEB2-AE97-4E82-AB98-6E23FB20B9B8}" type="presParOf" srcId="{24B04D92-4466-49D7-8125-32B0D19EE3D4}" destId="{27DEA0F2-18EF-4894-BDDF-E6348310C9BE}" srcOrd="1" destOrd="0" presId="urn:microsoft.com/office/officeart/2005/8/layout/hProcess11"/>
    <dgm:cxn modelId="{1EF1F105-35FD-48BC-89B0-DEF78FEDCB6E}" type="presParOf" srcId="{24B04D92-4466-49D7-8125-32B0D19EE3D4}" destId="{2C27A550-C50E-4A28-B3B9-8464F0FCB559}" srcOrd="2" destOrd="0" presId="urn:microsoft.com/office/officeart/2005/8/layout/hProcess11"/>
    <dgm:cxn modelId="{0295FDDB-ACFB-4738-B187-D910637E45D3}" type="presParOf" srcId="{9BDF6FED-DE20-49D0-B222-DA5BE75EE256}" destId="{C99D3942-1CAA-4DE4-8FE5-B339011DBAF7}" srcOrd="7" destOrd="0" presId="urn:microsoft.com/office/officeart/2005/8/layout/hProcess11"/>
    <dgm:cxn modelId="{859A45FA-5A08-42F4-80F7-91DE46983BEB}" type="presParOf" srcId="{9BDF6FED-DE20-49D0-B222-DA5BE75EE256}" destId="{419A8104-17B9-4E89-88A8-3AB196B27584}" srcOrd="8" destOrd="0" presId="urn:microsoft.com/office/officeart/2005/8/layout/hProcess11"/>
    <dgm:cxn modelId="{E0B22501-786E-4B58-8286-B835F5A4BC2F}" type="presParOf" srcId="{419A8104-17B9-4E89-88A8-3AB196B27584}" destId="{EB7C0818-4A72-4B35-A025-66DB1ECCE0FF}" srcOrd="0" destOrd="0" presId="urn:microsoft.com/office/officeart/2005/8/layout/hProcess11"/>
    <dgm:cxn modelId="{1370DCE9-0FFB-4BE0-A7B1-12D7083F1F0D}" type="presParOf" srcId="{419A8104-17B9-4E89-88A8-3AB196B27584}" destId="{3AA373AB-D5B1-4536-9641-AE29864B6F23}" srcOrd="1" destOrd="0" presId="urn:microsoft.com/office/officeart/2005/8/layout/hProcess11"/>
    <dgm:cxn modelId="{D3011C15-57B3-4D98-88DE-BD453C7438DB}" type="presParOf" srcId="{419A8104-17B9-4E89-88A8-3AB196B27584}" destId="{93779195-8C77-4547-87A8-A92B0D9A468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43BBD-FB9D-4704-B57A-7D19DBCC863E}">
      <dsp:nvSpPr>
        <dsp:cNvPr id="0" name=""/>
        <dsp:cNvSpPr/>
      </dsp:nvSpPr>
      <dsp:spPr>
        <a:xfrm>
          <a:off x="0" y="420792"/>
          <a:ext cx="9124855" cy="56105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4842A-ED86-463D-BF6D-731D005BC7D1}">
      <dsp:nvSpPr>
        <dsp:cNvPr id="0" name=""/>
        <dsp:cNvSpPr/>
      </dsp:nvSpPr>
      <dsp:spPr>
        <a:xfrm>
          <a:off x="3608" y="0"/>
          <a:ext cx="1577913" cy="561056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1943</a:t>
          </a:r>
        </a:p>
      </dsp:txBody>
      <dsp:txXfrm>
        <a:off x="3608" y="0"/>
        <a:ext cx="1577913" cy="561056"/>
      </dsp:txXfrm>
    </dsp:sp>
    <dsp:sp modelId="{A156D8CC-3FDB-4313-90DD-9D7C41E35196}">
      <dsp:nvSpPr>
        <dsp:cNvPr id="0" name=""/>
        <dsp:cNvSpPr/>
      </dsp:nvSpPr>
      <dsp:spPr>
        <a:xfrm>
          <a:off x="722433" y="631188"/>
          <a:ext cx="140264" cy="140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DDDD05-503C-4EBD-97D8-7C70A4703BA9}">
      <dsp:nvSpPr>
        <dsp:cNvPr id="0" name=""/>
        <dsp:cNvSpPr/>
      </dsp:nvSpPr>
      <dsp:spPr>
        <a:xfrm>
          <a:off x="1660418" y="841584"/>
          <a:ext cx="1577913" cy="561056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1950s</a:t>
          </a:r>
        </a:p>
      </dsp:txBody>
      <dsp:txXfrm>
        <a:off x="1660418" y="841584"/>
        <a:ext cx="1577913" cy="561056"/>
      </dsp:txXfrm>
    </dsp:sp>
    <dsp:sp modelId="{21FF063E-B3B5-4670-BBB4-75B9361E2798}">
      <dsp:nvSpPr>
        <dsp:cNvPr id="0" name=""/>
        <dsp:cNvSpPr/>
      </dsp:nvSpPr>
      <dsp:spPr>
        <a:xfrm>
          <a:off x="2379243" y="631188"/>
          <a:ext cx="140264" cy="140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D1D708-47D9-454B-8F04-C2E48DA1A0EA}">
      <dsp:nvSpPr>
        <dsp:cNvPr id="0" name=""/>
        <dsp:cNvSpPr/>
      </dsp:nvSpPr>
      <dsp:spPr>
        <a:xfrm>
          <a:off x="3317227" y="0"/>
          <a:ext cx="1577913" cy="561056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1955</a:t>
          </a:r>
        </a:p>
      </dsp:txBody>
      <dsp:txXfrm>
        <a:off x="3317227" y="0"/>
        <a:ext cx="1577913" cy="561056"/>
      </dsp:txXfrm>
    </dsp:sp>
    <dsp:sp modelId="{701F179E-9FD2-4107-AE19-2169A0139134}">
      <dsp:nvSpPr>
        <dsp:cNvPr id="0" name=""/>
        <dsp:cNvSpPr/>
      </dsp:nvSpPr>
      <dsp:spPr>
        <a:xfrm>
          <a:off x="4036052" y="631188"/>
          <a:ext cx="140264" cy="140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7AC4FB-518E-4790-A531-378C4B6C1D2A}">
      <dsp:nvSpPr>
        <dsp:cNvPr id="0" name=""/>
        <dsp:cNvSpPr/>
      </dsp:nvSpPr>
      <dsp:spPr>
        <a:xfrm>
          <a:off x="4974037" y="841584"/>
          <a:ext cx="1577913" cy="561056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974037" y="841584"/>
        <a:ext cx="1577913" cy="561056"/>
      </dsp:txXfrm>
    </dsp:sp>
    <dsp:sp modelId="{27DEA0F2-18EF-4894-BDDF-E6348310C9BE}">
      <dsp:nvSpPr>
        <dsp:cNvPr id="0" name=""/>
        <dsp:cNvSpPr/>
      </dsp:nvSpPr>
      <dsp:spPr>
        <a:xfrm>
          <a:off x="5692862" y="631188"/>
          <a:ext cx="140264" cy="140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7C0818-4A72-4B35-A025-66DB1ECCE0FF}">
      <dsp:nvSpPr>
        <dsp:cNvPr id="0" name=""/>
        <dsp:cNvSpPr/>
      </dsp:nvSpPr>
      <dsp:spPr>
        <a:xfrm>
          <a:off x="6630846" y="0"/>
          <a:ext cx="1577913" cy="561056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630846" y="0"/>
        <a:ext cx="1577913" cy="561056"/>
      </dsp:txXfrm>
    </dsp:sp>
    <dsp:sp modelId="{3AA373AB-D5B1-4536-9641-AE29864B6F23}">
      <dsp:nvSpPr>
        <dsp:cNvPr id="0" name=""/>
        <dsp:cNvSpPr/>
      </dsp:nvSpPr>
      <dsp:spPr>
        <a:xfrm>
          <a:off x="7349671" y="631188"/>
          <a:ext cx="140264" cy="140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43BBD-FB9D-4704-B57A-7D19DBCC863E}">
      <dsp:nvSpPr>
        <dsp:cNvPr id="0" name=""/>
        <dsp:cNvSpPr/>
      </dsp:nvSpPr>
      <dsp:spPr>
        <a:xfrm>
          <a:off x="0" y="416189"/>
          <a:ext cx="8299507" cy="55491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4842A-ED86-463D-BF6D-731D005BC7D1}">
      <dsp:nvSpPr>
        <dsp:cNvPr id="0" name=""/>
        <dsp:cNvSpPr/>
      </dsp:nvSpPr>
      <dsp:spPr>
        <a:xfrm>
          <a:off x="3282" y="0"/>
          <a:ext cx="1435190" cy="55491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1997</a:t>
          </a:r>
        </a:p>
      </dsp:txBody>
      <dsp:txXfrm>
        <a:off x="3282" y="0"/>
        <a:ext cx="1435190" cy="554919"/>
      </dsp:txXfrm>
    </dsp:sp>
    <dsp:sp modelId="{A156D8CC-3FDB-4313-90DD-9D7C41E35196}">
      <dsp:nvSpPr>
        <dsp:cNvPr id="0" name=""/>
        <dsp:cNvSpPr/>
      </dsp:nvSpPr>
      <dsp:spPr>
        <a:xfrm>
          <a:off x="651512" y="624284"/>
          <a:ext cx="138729" cy="138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DDDD05-503C-4EBD-97D8-7C70A4703BA9}">
      <dsp:nvSpPr>
        <dsp:cNvPr id="0" name=""/>
        <dsp:cNvSpPr/>
      </dsp:nvSpPr>
      <dsp:spPr>
        <a:xfrm>
          <a:off x="1510232" y="832378"/>
          <a:ext cx="1435190" cy="55491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2002</a:t>
          </a:r>
        </a:p>
      </dsp:txBody>
      <dsp:txXfrm>
        <a:off x="1510232" y="832378"/>
        <a:ext cx="1435190" cy="554919"/>
      </dsp:txXfrm>
    </dsp:sp>
    <dsp:sp modelId="{21FF063E-B3B5-4670-BBB4-75B9361E2798}">
      <dsp:nvSpPr>
        <dsp:cNvPr id="0" name=""/>
        <dsp:cNvSpPr/>
      </dsp:nvSpPr>
      <dsp:spPr>
        <a:xfrm>
          <a:off x="2158463" y="624284"/>
          <a:ext cx="138729" cy="138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D1D708-47D9-454B-8F04-C2E48DA1A0EA}">
      <dsp:nvSpPr>
        <dsp:cNvPr id="0" name=""/>
        <dsp:cNvSpPr/>
      </dsp:nvSpPr>
      <dsp:spPr>
        <a:xfrm>
          <a:off x="3017182" y="0"/>
          <a:ext cx="1435190" cy="55491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2005</a:t>
          </a:r>
        </a:p>
      </dsp:txBody>
      <dsp:txXfrm>
        <a:off x="3017182" y="0"/>
        <a:ext cx="1435190" cy="554919"/>
      </dsp:txXfrm>
    </dsp:sp>
    <dsp:sp modelId="{701F179E-9FD2-4107-AE19-2169A0139134}">
      <dsp:nvSpPr>
        <dsp:cNvPr id="0" name=""/>
        <dsp:cNvSpPr/>
      </dsp:nvSpPr>
      <dsp:spPr>
        <a:xfrm>
          <a:off x="3665413" y="624284"/>
          <a:ext cx="138729" cy="138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7AC4FB-518E-4790-A531-378C4B6C1D2A}">
      <dsp:nvSpPr>
        <dsp:cNvPr id="0" name=""/>
        <dsp:cNvSpPr/>
      </dsp:nvSpPr>
      <dsp:spPr>
        <a:xfrm>
          <a:off x="4524132" y="832378"/>
          <a:ext cx="1435190" cy="55491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524132" y="832378"/>
        <a:ext cx="1435190" cy="554919"/>
      </dsp:txXfrm>
    </dsp:sp>
    <dsp:sp modelId="{27DEA0F2-18EF-4894-BDDF-E6348310C9BE}">
      <dsp:nvSpPr>
        <dsp:cNvPr id="0" name=""/>
        <dsp:cNvSpPr/>
      </dsp:nvSpPr>
      <dsp:spPr>
        <a:xfrm>
          <a:off x="5172363" y="624284"/>
          <a:ext cx="138729" cy="138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7C0818-4A72-4B35-A025-66DB1ECCE0FF}">
      <dsp:nvSpPr>
        <dsp:cNvPr id="0" name=""/>
        <dsp:cNvSpPr/>
      </dsp:nvSpPr>
      <dsp:spPr>
        <a:xfrm>
          <a:off x="6031083" y="0"/>
          <a:ext cx="1435190" cy="55491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31083" y="0"/>
        <a:ext cx="1435190" cy="554919"/>
      </dsp:txXfrm>
    </dsp:sp>
    <dsp:sp modelId="{3AA373AB-D5B1-4536-9641-AE29864B6F23}">
      <dsp:nvSpPr>
        <dsp:cNvPr id="0" name=""/>
        <dsp:cNvSpPr/>
      </dsp:nvSpPr>
      <dsp:spPr>
        <a:xfrm>
          <a:off x="8099211" y="1319506"/>
          <a:ext cx="200295" cy="45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87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37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FFFA-0EA7-4173-B6C9-0F13591589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3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4B4A5E-4343-4879-97F9-67BE3E01B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152" y="2226980"/>
            <a:ext cx="7766936" cy="1646302"/>
          </a:xfrm>
        </p:spPr>
        <p:txBody>
          <a:bodyPr/>
          <a:lstStyle/>
          <a:p>
            <a:r>
              <a:rPr lang="en-US" sz="6000" dirty="0"/>
              <a:t>Artificial Intelligence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A0457C1-D8FD-4BE8-BC2A-E59F5C52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2775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Hamza Al-Habash</a:t>
            </a:r>
          </a:p>
          <a:p>
            <a:pPr algn="l"/>
            <a:r>
              <a:rPr lang="en-US" dirty="0"/>
              <a:t>ID:19110034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4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4C8E3D4-1237-4E9C-9969-6989F34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5" y="156238"/>
            <a:ext cx="8596668" cy="1320800"/>
          </a:xfrm>
        </p:spPr>
        <p:txBody>
          <a:bodyPr/>
          <a:lstStyle/>
          <a:p>
            <a:r>
              <a:rPr lang="en-US" dirty="0"/>
              <a:t>The History Of </a:t>
            </a:r>
            <a:r>
              <a:rPr lang="en-US" sz="3600" dirty="0"/>
              <a:t>Artificial Intelligence (AI)</a:t>
            </a:r>
            <a:endParaRPr lang="en-US" dirty="0"/>
          </a:p>
        </p:txBody>
      </p:sp>
      <p:graphicFrame>
        <p:nvGraphicFramePr>
          <p:cNvPr id="10" name="عنصر نائب للمحتوى 9">
            <a:extLst>
              <a:ext uri="{FF2B5EF4-FFF2-40B4-BE49-F238E27FC236}">
                <a16:creationId xmlns:a16="http://schemas.microsoft.com/office/drawing/2014/main" id="{7321D17F-650E-49F8-A49B-20A1C4193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005133"/>
              </p:ext>
            </p:extLst>
          </p:nvPr>
        </p:nvGraphicFramePr>
        <p:xfrm>
          <a:off x="267720" y="1029843"/>
          <a:ext cx="9124855" cy="140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مجموعة 12">
            <a:extLst>
              <a:ext uri="{FF2B5EF4-FFF2-40B4-BE49-F238E27FC236}">
                <a16:creationId xmlns:a16="http://schemas.microsoft.com/office/drawing/2014/main" id="{E69B2B81-0653-4628-A2B8-E040F6052C9D}"/>
              </a:ext>
            </a:extLst>
          </p:cNvPr>
          <p:cNvGrpSpPr/>
          <p:nvPr/>
        </p:nvGrpSpPr>
        <p:grpSpPr>
          <a:xfrm>
            <a:off x="126902" y="1963662"/>
            <a:ext cx="1907292" cy="683365"/>
            <a:chOff x="4418966" y="0"/>
            <a:chExt cx="2102752" cy="679685"/>
          </a:xfrm>
        </p:grpSpPr>
        <p:sp>
          <p:nvSpPr>
            <p:cNvPr id="14" name="مستطيل 13">
              <a:extLst>
                <a:ext uri="{FF2B5EF4-FFF2-40B4-BE49-F238E27FC236}">
                  <a16:creationId xmlns:a16="http://schemas.microsoft.com/office/drawing/2014/main" id="{3B7ABB97-4A33-41FE-ABBA-87BDB15F61CD}"/>
                </a:ext>
              </a:extLst>
            </p:cNvPr>
            <p:cNvSpPr/>
            <p:nvPr/>
          </p:nvSpPr>
          <p:spPr>
            <a:xfrm>
              <a:off x="4418966" y="0"/>
              <a:ext cx="2102752" cy="648519"/>
            </a:xfrm>
            <a:prstGeom prst="rect">
              <a:avLst/>
            </a:pr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F96D2933-325E-4047-B5D9-3C7260C9388E}"/>
                </a:ext>
              </a:extLst>
            </p:cNvPr>
            <p:cNvSpPr txBox="1"/>
            <p:nvPr/>
          </p:nvSpPr>
          <p:spPr>
            <a:xfrm>
              <a:off x="4418966" y="31166"/>
              <a:ext cx="2102752" cy="6485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b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mathematical models </a:t>
              </a:r>
              <a:endParaRPr lang="en-US" sz="1400" kern="1200" dirty="0"/>
            </a:p>
          </p:txBody>
        </p:sp>
      </p:grpSp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654286FA-27A2-4608-B051-8F09E52101AD}"/>
              </a:ext>
            </a:extLst>
          </p:cNvPr>
          <p:cNvGrpSpPr/>
          <p:nvPr/>
        </p:nvGrpSpPr>
        <p:grpSpPr>
          <a:xfrm>
            <a:off x="1717484" y="846634"/>
            <a:ext cx="1907292" cy="683365"/>
            <a:chOff x="4418966" y="0"/>
            <a:chExt cx="2102752" cy="679685"/>
          </a:xfrm>
        </p:grpSpPr>
        <p:sp>
          <p:nvSpPr>
            <p:cNvPr id="20" name="مستطيل 19">
              <a:extLst>
                <a:ext uri="{FF2B5EF4-FFF2-40B4-BE49-F238E27FC236}">
                  <a16:creationId xmlns:a16="http://schemas.microsoft.com/office/drawing/2014/main" id="{A4EB0C04-B943-4325-8E79-C225F16AE53E}"/>
                </a:ext>
              </a:extLst>
            </p:cNvPr>
            <p:cNvSpPr/>
            <p:nvPr/>
          </p:nvSpPr>
          <p:spPr>
            <a:xfrm>
              <a:off x="4418966" y="0"/>
              <a:ext cx="2102752" cy="648519"/>
            </a:xfrm>
            <a:prstGeom prst="rect">
              <a:avLst/>
            </a:pr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مربع نص 20">
              <a:extLst>
                <a:ext uri="{FF2B5EF4-FFF2-40B4-BE49-F238E27FC236}">
                  <a16:creationId xmlns:a16="http://schemas.microsoft.com/office/drawing/2014/main" id="{2F5F1537-6403-4110-A067-302A1DFF4D16}"/>
                </a:ext>
              </a:extLst>
            </p:cNvPr>
            <p:cNvSpPr txBox="1"/>
            <p:nvPr/>
          </p:nvSpPr>
          <p:spPr>
            <a:xfrm>
              <a:off x="4418966" y="31166"/>
              <a:ext cx="2102752" cy="6485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b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Turing test </a:t>
              </a:r>
              <a:endParaRPr lang="en-US" sz="1400" kern="1200" dirty="0"/>
            </a:p>
          </p:txBody>
        </p:sp>
      </p:grp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EA925E9A-E3E4-4D78-AC4D-5797F3AA3693}"/>
              </a:ext>
            </a:extLst>
          </p:cNvPr>
          <p:cNvSpPr txBox="1"/>
          <p:nvPr/>
        </p:nvSpPr>
        <p:spPr>
          <a:xfrm>
            <a:off x="3526263" y="1795721"/>
            <a:ext cx="1907292" cy="6520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b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The Term AI is used for the first time</a:t>
            </a:r>
            <a:endParaRPr lang="en-US" sz="1400" kern="1200" dirty="0"/>
          </a:p>
        </p:txBody>
      </p:sp>
      <p:grpSp>
        <p:nvGrpSpPr>
          <p:cNvPr id="23" name="مجموعة 22">
            <a:extLst>
              <a:ext uri="{FF2B5EF4-FFF2-40B4-BE49-F238E27FC236}">
                <a16:creationId xmlns:a16="http://schemas.microsoft.com/office/drawing/2014/main" id="{0AC5F39F-71F0-4A28-A965-828B72720226}"/>
              </a:ext>
            </a:extLst>
          </p:cNvPr>
          <p:cNvGrpSpPr/>
          <p:nvPr/>
        </p:nvGrpSpPr>
        <p:grpSpPr>
          <a:xfrm>
            <a:off x="5292737" y="1886695"/>
            <a:ext cx="1577913" cy="561056"/>
            <a:chOff x="3317227" y="0"/>
            <a:chExt cx="1577913" cy="561056"/>
          </a:xfrm>
        </p:grpSpPr>
        <p:sp>
          <p:nvSpPr>
            <p:cNvPr id="24" name="مستطيل 23">
              <a:extLst>
                <a:ext uri="{FF2B5EF4-FFF2-40B4-BE49-F238E27FC236}">
                  <a16:creationId xmlns:a16="http://schemas.microsoft.com/office/drawing/2014/main" id="{342739BB-1263-4AD2-AFA9-7B0531C21A32}"/>
                </a:ext>
              </a:extLst>
            </p:cNvPr>
            <p:cNvSpPr/>
            <p:nvPr/>
          </p:nvSpPr>
          <p:spPr>
            <a:xfrm>
              <a:off x="3317227" y="0"/>
              <a:ext cx="1577913" cy="561056"/>
            </a:xfrm>
            <a:prstGeom prst="rect">
              <a:avLst/>
            </a:pr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492921A2-B984-488A-B7D4-52BBA3497A28}"/>
                </a:ext>
              </a:extLst>
            </p:cNvPr>
            <p:cNvSpPr txBox="1"/>
            <p:nvPr/>
          </p:nvSpPr>
          <p:spPr>
            <a:xfrm>
              <a:off x="3317227" y="0"/>
              <a:ext cx="1577913" cy="561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1965-66</a:t>
              </a:r>
            </a:p>
          </p:txBody>
        </p:sp>
      </p:grp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9860F3C0-D131-416A-BCEB-AA55D14D4C67}"/>
              </a:ext>
            </a:extLst>
          </p:cNvPr>
          <p:cNvSpPr txBox="1"/>
          <p:nvPr/>
        </p:nvSpPr>
        <p:spPr>
          <a:xfrm>
            <a:off x="5212474" y="1000294"/>
            <a:ext cx="1907292" cy="6520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b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ELIZA (Chatbot)</a:t>
            </a:r>
            <a:endParaRPr lang="en-US" sz="1400" kern="1200" dirty="0"/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5AFAE02-75B9-44D8-AB3E-F7E89D056DDB}"/>
              </a:ext>
            </a:extLst>
          </p:cNvPr>
          <p:cNvSpPr txBox="1"/>
          <p:nvPr/>
        </p:nvSpPr>
        <p:spPr>
          <a:xfrm>
            <a:off x="6837680" y="1810002"/>
            <a:ext cx="1907292" cy="6520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b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Dark Ages of AI Research</a:t>
            </a:r>
            <a:endParaRPr lang="en-US" sz="1400" kern="1200" dirty="0"/>
          </a:p>
        </p:txBody>
      </p: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4A0AAB0C-2DE7-45B7-893B-AEE6F66AC717}"/>
              </a:ext>
            </a:extLst>
          </p:cNvPr>
          <p:cNvGrpSpPr/>
          <p:nvPr/>
        </p:nvGrpSpPr>
        <p:grpSpPr>
          <a:xfrm>
            <a:off x="6870650" y="1069290"/>
            <a:ext cx="1907292" cy="561056"/>
            <a:chOff x="3317227" y="0"/>
            <a:chExt cx="1577913" cy="561056"/>
          </a:xfrm>
        </p:grpSpPr>
        <p:sp>
          <p:nvSpPr>
            <p:cNvPr id="29" name="مستطيل 28">
              <a:extLst>
                <a:ext uri="{FF2B5EF4-FFF2-40B4-BE49-F238E27FC236}">
                  <a16:creationId xmlns:a16="http://schemas.microsoft.com/office/drawing/2014/main" id="{C2BE462D-3554-43E0-BC12-ACEAAF863220}"/>
                </a:ext>
              </a:extLst>
            </p:cNvPr>
            <p:cNvSpPr/>
            <p:nvPr/>
          </p:nvSpPr>
          <p:spPr>
            <a:xfrm>
              <a:off x="3317227" y="0"/>
              <a:ext cx="1577913" cy="561056"/>
            </a:xfrm>
            <a:prstGeom prst="rect">
              <a:avLst/>
            </a:pr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مربع نص 29">
              <a:extLst>
                <a:ext uri="{FF2B5EF4-FFF2-40B4-BE49-F238E27FC236}">
                  <a16:creationId xmlns:a16="http://schemas.microsoft.com/office/drawing/2014/main" id="{8082648A-4307-423A-B938-2A1830E18DF7}"/>
                </a:ext>
              </a:extLst>
            </p:cNvPr>
            <p:cNvSpPr txBox="1"/>
            <p:nvPr/>
          </p:nvSpPr>
          <p:spPr>
            <a:xfrm>
              <a:off x="3317227" y="0"/>
              <a:ext cx="1577913" cy="561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1960s-1970s</a:t>
              </a:r>
            </a:p>
          </p:txBody>
        </p:sp>
      </p:grpSp>
      <p:graphicFrame>
        <p:nvGraphicFramePr>
          <p:cNvPr id="31" name="عنصر نائب للمحتوى 9">
            <a:extLst>
              <a:ext uri="{FF2B5EF4-FFF2-40B4-BE49-F238E27FC236}">
                <a16:creationId xmlns:a16="http://schemas.microsoft.com/office/drawing/2014/main" id="{6A7131E1-AC26-4766-AC25-7E10EB052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229868"/>
              </p:ext>
            </p:extLst>
          </p:nvPr>
        </p:nvGraphicFramePr>
        <p:xfrm>
          <a:off x="267719" y="3227857"/>
          <a:ext cx="8299507" cy="1387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01938EC-ACF5-4FC2-9293-335D0C6E6561}"/>
              </a:ext>
            </a:extLst>
          </p:cNvPr>
          <p:cNvSpPr txBox="1"/>
          <p:nvPr/>
        </p:nvSpPr>
        <p:spPr>
          <a:xfrm>
            <a:off x="126902" y="3963126"/>
            <a:ext cx="1907292" cy="6520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b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Deep Blue</a:t>
            </a:r>
            <a:endParaRPr lang="en-US" sz="1400" kern="1200" dirty="0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6D593ADE-87BC-44D8-ACDC-E387D24E7148}"/>
              </a:ext>
            </a:extLst>
          </p:cNvPr>
          <p:cNvSpPr txBox="1"/>
          <p:nvPr/>
        </p:nvSpPr>
        <p:spPr>
          <a:xfrm>
            <a:off x="1717484" y="3085777"/>
            <a:ext cx="1907292" cy="6520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b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Linking human nervous with AI</a:t>
            </a:r>
            <a:endParaRPr lang="en-US" sz="1400" kern="1200" dirty="0"/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6976AB3E-204B-41D5-B33D-7245EE4236A9}"/>
              </a:ext>
            </a:extLst>
          </p:cNvPr>
          <p:cNvSpPr txBox="1"/>
          <p:nvPr/>
        </p:nvSpPr>
        <p:spPr>
          <a:xfrm>
            <a:off x="3305182" y="4065086"/>
            <a:ext cx="1907292" cy="6520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b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DARPA Challenge</a:t>
            </a:r>
            <a:endParaRPr lang="en-US" sz="1400" kern="1200" dirty="0"/>
          </a:p>
        </p:txBody>
      </p:sp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18761D01-C4EF-4B03-9493-CDAD41024A7F}"/>
              </a:ext>
            </a:extLst>
          </p:cNvPr>
          <p:cNvGrpSpPr/>
          <p:nvPr/>
        </p:nvGrpSpPr>
        <p:grpSpPr>
          <a:xfrm>
            <a:off x="5259767" y="4105080"/>
            <a:ext cx="1577913" cy="561056"/>
            <a:chOff x="3317227" y="0"/>
            <a:chExt cx="1577913" cy="561056"/>
          </a:xfrm>
        </p:grpSpPr>
        <p:sp>
          <p:nvSpPr>
            <p:cNvPr id="36" name="مستطيل 35">
              <a:extLst>
                <a:ext uri="{FF2B5EF4-FFF2-40B4-BE49-F238E27FC236}">
                  <a16:creationId xmlns:a16="http://schemas.microsoft.com/office/drawing/2014/main" id="{CD4C5ADA-9998-4734-B9F3-4BF3F432A3EE}"/>
                </a:ext>
              </a:extLst>
            </p:cNvPr>
            <p:cNvSpPr/>
            <p:nvPr/>
          </p:nvSpPr>
          <p:spPr>
            <a:xfrm>
              <a:off x="3317227" y="0"/>
              <a:ext cx="1577913" cy="561056"/>
            </a:xfrm>
            <a:prstGeom prst="rect">
              <a:avLst/>
            </a:pr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مربع نص 36">
              <a:extLst>
                <a:ext uri="{FF2B5EF4-FFF2-40B4-BE49-F238E27FC236}">
                  <a16:creationId xmlns:a16="http://schemas.microsoft.com/office/drawing/2014/main" id="{EF0D6D45-02DB-4CC5-A874-C4C915C5F24B}"/>
                </a:ext>
              </a:extLst>
            </p:cNvPr>
            <p:cNvSpPr txBox="1"/>
            <p:nvPr/>
          </p:nvSpPr>
          <p:spPr>
            <a:xfrm>
              <a:off x="3317227" y="0"/>
              <a:ext cx="1577913" cy="561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2009</a:t>
              </a:r>
            </a:p>
          </p:txBody>
        </p:sp>
      </p:grp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E23E232-0A6A-4385-88EC-F78C3237279E}"/>
              </a:ext>
            </a:extLst>
          </p:cNvPr>
          <p:cNvSpPr txBox="1"/>
          <p:nvPr/>
        </p:nvSpPr>
        <p:spPr>
          <a:xfrm>
            <a:off x="5259767" y="3028581"/>
            <a:ext cx="1907292" cy="6520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56464" rIns="156464" bIns="156464" numCol="1" spcCol="1270" anchor="b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Blue Brain Project</a:t>
            </a:r>
          </a:p>
        </p:txBody>
      </p:sp>
    </p:spTree>
    <p:extLst>
      <p:ext uri="{BB962C8B-B14F-4D97-AF65-F5344CB8AC3E}">
        <p14:creationId xmlns:p14="http://schemas.microsoft.com/office/powerpoint/2010/main" val="56364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48170CB-E92E-4455-B4BE-D50412BD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06" y="290111"/>
            <a:ext cx="9006493" cy="1320800"/>
          </a:xfrm>
        </p:spPr>
        <p:txBody>
          <a:bodyPr/>
          <a:lstStyle/>
          <a:p>
            <a:r>
              <a:rPr lang="en-US" dirty="0"/>
              <a:t>The Definition of </a:t>
            </a:r>
            <a:r>
              <a:rPr lang="en-US" sz="3600" dirty="0"/>
              <a:t>Artificial Intelligence (AI)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8556E3C-0ABA-4CF2-A84D-A4099873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31" y="1896184"/>
            <a:ext cx="8596668" cy="3880773"/>
          </a:xfrm>
        </p:spPr>
        <p:txBody>
          <a:bodyPr/>
          <a:lstStyle/>
          <a:p>
            <a:r>
              <a:rPr lang="en-US" dirty="0"/>
              <a:t>It’s a machine has the ability to learn &amp; develop by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192288011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أصفر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79</Words>
  <Application>Microsoft Office PowerPoint</Application>
  <PresentationFormat>شاشة عريضة</PresentationFormat>
  <Paragraphs>24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واجهة</vt:lpstr>
      <vt:lpstr>Artificial Intelligence</vt:lpstr>
      <vt:lpstr>The History Of Artificial Intelligence (AI)</vt:lpstr>
      <vt:lpstr>The Definition of Artificial Intelligence (AI)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iHaMzA xD</dc:creator>
  <cp:lastModifiedBy>iHaMzA xD</cp:lastModifiedBy>
  <cp:revision>8</cp:revision>
  <dcterms:created xsi:type="dcterms:W3CDTF">2021-10-23T21:06:15Z</dcterms:created>
  <dcterms:modified xsi:type="dcterms:W3CDTF">2021-10-24T09:27:10Z</dcterms:modified>
</cp:coreProperties>
</file>