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2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39" autoAdjust="0"/>
    <p:restoredTop sz="95911" autoAdjust="0"/>
  </p:normalViewPr>
  <p:slideViewPr>
    <p:cSldViewPr snapToGrid="0">
      <p:cViewPr varScale="1">
        <p:scale>
          <a:sx n="82" d="100"/>
          <a:sy n="82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FA1D652-3191-423F-A4D7-F160DF6FB9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D119105-2CFB-4E4E-8082-2E72364A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19105-2CFB-4E4E-8082-2E72364A79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1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87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37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FFFA-0EA7-4173-B6C9-0F13591589F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21A56C-EBAF-4090-B8A8-0227B4BF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3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4B4A5E-4343-4879-97F9-67BE3E01B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032" y="1356123"/>
            <a:ext cx="7766936" cy="1646302"/>
          </a:xfrm>
        </p:spPr>
        <p:txBody>
          <a:bodyPr/>
          <a:lstStyle/>
          <a:p>
            <a:r>
              <a:rPr lang="en-US" sz="6000" dirty="0"/>
              <a:t>Linear Regression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A0457C1-D8FD-4BE8-BC2A-E59F5C52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2775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Hamza Al-Habash</a:t>
            </a:r>
          </a:p>
          <a:p>
            <a:pPr algn="l"/>
            <a:r>
              <a:rPr lang="en-US" dirty="0"/>
              <a:t>ID:19110034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4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F2532A-6A33-4A1E-8F74-A379E46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306" y="147529"/>
            <a:ext cx="8596668" cy="941042"/>
          </a:xfrm>
        </p:spPr>
        <p:txBody>
          <a:bodyPr/>
          <a:lstStyle/>
          <a:p>
            <a:r>
              <a:rPr lang="en-US" dirty="0"/>
              <a:t>linear regression explanation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46E7B1B-F80E-402F-AB4C-9CCE2F3E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69" y="870857"/>
            <a:ext cx="8833211" cy="3880773"/>
          </a:xfrm>
        </p:spPr>
        <p:txBody>
          <a:bodyPr>
            <a:normAutofit/>
          </a:bodyPr>
          <a:lstStyle/>
          <a:p>
            <a:r>
              <a:rPr lang="en-US" sz="1600" dirty="0"/>
              <a:t>A regression is a supervised learning task</a:t>
            </a:r>
          </a:p>
          <a:p>
            <a:r>
              <a:rPr lang="en-US" sz="1600" dirty="0"/>
              <a:t>We Use the regression to predict a specific actual value.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i="1" dirty="0">
                <a:solidFill>
                  <a:srgbClr val="FFFF00"/>
                </a:solidFill>
              </a:rPr>
              <a:t>LINEAR REGRESSION</a:t>
            </a:r>
            <a:r>
              <a:rPr lang="en-US" sz="1600" dirty="0"/>
              <a:t>: it’s the task of finding the straight line that best fits the data using 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b="1" i="1" dirty="0">
                <a:solidFill>
                  <a:srgbClr val="FFFF00"/>
                </a:solidFill>
              </a:rPr>
              <a:t>ERROR FUNCTION</a:t>
            </a:r>
            <a:r>
              <a:rPr lang="en-US" sz="1600" b="1" i="1" dirty="0"/>
              <a:t> </a:t>
            </a:r>
            <a:r>
              <a:rPr lang="en-US" sz="1600" dirty="0"/>
              <a:t>which is the difference between the predicted value from the estimated straight line and the actual value of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6BC13D-F62E-41E5-90AB-509921DD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303" y="3254021"/>
            <a:ext cx="3973828" cy="360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80388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أصفر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69</Words>
  <Application>Microsoft Office PowerPoint</Application>
  <PresentationFormat>شاشة عريضة</PresentationFormat>
  <Paragraphs>11</Paragraphs>
  <Slides>2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واجهة</vt:lpstr>
      <vt:lpstr>Linear Regression</vt:lpstr>
      <vt:lpstr>linear regression 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iHaMzA xD</dc:creator>
  <cp:lastModifiedBy>iHaMzA xD</cp:lastModifiedBy>
  <cp:revision>16</cp:revision>
  <dcterms:created xsi:type="dcterms:W3CDTF">2021-10-23T21:06:15Z</dcterms:created>
  <dcterms:modified xsi:type="dcterms:W3CDTF">2021-11-01T23:02:37Z</dcterms:modified>
</cp:coreProperties>
</file>