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5" r:id="rId1"/>
  </p:sldMasterIdLst>
  <p:notesMasterIdLst>
    <p:notesMasterId r:id="rId7"/>
  </p:notesMasterIdLst>
  <p:sldIdLst>
    <p:sldId id="256" r:id="rId2"/>
    <p:sldId id="260" r:id="rId3"/>
    <p:sldId id="265" r:id="rId4"/>
    <p:sldId id="274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73" autoAdjust="0"/>
    <p:restoredTop sz="96379" autoAdjust="0"/>
  </p:normalViewPr>
  <p:slideViewPr>
    <p:cSldViewPr snapToGrid="0">
      <p:cViewPr>
        <p:scale>
          <a:sx n="90" d="100"/>
          <a:sy n="90" d="100"/>
        </p:scale>
        <p:origin x="148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FA1D652-3191-423F-A4D7-F160DF6FB9D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D119105-2CFB-4E4E-8082-2E72364A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19105-2CFB-4E4E-8082-2E72364A79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1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19105-2CFB-4E4E-8082-2E72364A79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7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19105-2CFB-4E4E-8082-2E72364A79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19105-2CFB-4E4E-8082-2E72364A79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45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12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FFFA-0EA7-4173-B6C9-0F13591589F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4B4A5E-4343-4879-97F9-67BE3E01B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164" y="810676"/>
            <a:ext cx="7547385" cy="1646302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Google News Economy Dataset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A0457C1-D8FD-4BE8-BC2A-E59F5C524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402" y="3429000"/>
            <a:ext cx="8048908" cy="1530006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Hamza Al-Habash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ID:19110034 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HTU: School of Computing and Informatics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Date: 2021/12/17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4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F2532A-6A33-4A1E-8F74-A379E46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411" y="269369"/>
            <a:ext cx="6479177" cy="6871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Count-Vectorizer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93B8181C-57F8-4CC1-B5C6-8280643CF7D7}"/>
              </a:ext>
            </a:extLst>
          </p:cNvPr>
          <p:cNvSpPr txBox="1"/>
          <p:nvPr/>
        </p:nvSpPr>
        <p:spPr>
          <a:xfrm>
            <a:off x="489702" y="1411666"/>
            <a:ext cx="102704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transforms a given text into a vector, based on the frequency/count of each word that occurs in the entire text corpus.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Count-Vectorizer model can be used to convert each word in each text into vectors in case we have multiple texts corpus.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ar-SA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448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4104F18-A25B-4E17-AAC6-34714A51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5" y="301469"/>
            <a:ext cx="8591005" cy="10831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Term frequency–Inverse Document Frequency (TF-IDF)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7904D7EB-E19D-4E03-8C4A-2D7B0D7B95D4}"/>
              </a:ext>
            </a:extLst>
          </p:cNvPr>
          <p:cNvSpPr txBox="1"/>
          <p:nvPr/>
        </p:nvSpPr>
        <p:spPr>
          <a:xfrm>
            <a:off x="452337" y="1843079"/>
            <a:ext cx="9749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It’s a Vector Space Model(VSM) which represents text units as vectors of numbers.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TF-IDF approach quantifies words in a set of documents. and it's used to signify each word's importance in the document and corpus.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ar-S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ar-SA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881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4104F18-A25B-4E17-AAC6-34714A51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5" y="301469"/>
            <a:ext cx="8591005" cy="10831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Word Embedding [Word2Vec]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7904D7EB-E19D-4E03-8C4A-2D7B0D7B95D4}"/>
              </a:ext>
            </a:extLst>
          </p:cNvPr>
          <p:cNvSpPr txBox="1"/>
          <p:nvPr/>
        </p:nvSpPr>
        <p:spPr>
          <a:xfrm>
            <a:off x="452337" y="1843079"/>
            <a:ext cx="97497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Word Embedding is a representation of document vocabulary which can capture the context of a word in a document, semantic similarity, relation with other words.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Word2vec model groups the words with similar meanings together, and words with different meanings far from each other, by representing the meaning of the words as real-valued vectors in a vector space. </a:t>
            </a:r>
            <a:endParaRPr lang="ar-S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ar-SA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1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E919BAA-8E64-4143-B238-4A99EFF9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604" y="-56884"/>
            <a:ext cx="8473439" cy="687144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Main Performance Conclusions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24C81DA-4D11-481B-9C07-74B820A946CC}"/>
              </a:ext>
            </a:extLst>
          </p:cNvPr>
          <p:cNvSpPr txBox="1"/>
          <p:nvPr/>
        </p:nvSpPr>
        <p:spPr>
          <a:xfrm>
            <a:off x="181588" y="710083"/>
            <a:ext cx="1182882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I’ve used the Naive bayes classifier in classifying the economy news articles with all the models.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found that the Count-Vectorizer model accuracy performance was [0.7779862414008756] with a confusion matrix as represented below.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I found that the TF-IDF &amp; Word Embedding W2V models surprisingly have the same accuracy performance which was [0.8298936835522202] and the same confusion matrix for each is represented below.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S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can conclude that the TF-IDF and Word2Vec models both were better than the count-vectorizer model with a higher accuracy and with a better matrix, since both had a more true and less false overall result. Thus, they would be the best models to use to analyze our data.</a:t>
            </a:r>
            <a:endParaRPr lang="en-US" sz="1700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BBB7181F-2061-4273-A44C-88C3EB68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085616" cy="2943311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28F0544B-93BA-4653-9604-CEE299238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18" y="3429000"/>
            <a:ext cx="3885503" cy="2943311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14363ED0-D6D4-4C9C-AEFE-50C4883F3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323" y="3455573"/>
            <a:ext cx="3797676" cy="2953748"/>
          </a:xfrm>
          <a:prstGeom prst="rect">
            <a:avLst/>
          </a:prstGeom>
        </p:spPr>
      </p:pic>
      <p:sp>
        <p:nvSpPr>
          <p:cNvPr id="26" name="عنوان 1">
            <a:extLst>
              <a:ext uri="{FF2B5EF4-FFF2-40B4-BE49-F238E27FC236}">
                <a16:creationId xmlns:a16="http://schemas.microsoft.com/office/drawing/2014/main" id="{DF95BDA9-1BDC-4552-AA26-8C46129F5AFA}"/>
              </a:ext>
            </a:extLst>
          </p:cNvPr>
          <p:cNvSpPr txBox="1">
            <a:spLocks/>
          </p:cNvSpPr>
          <p:nvPr/>
        </p:nvSpPr>
        <p:spPr>
          <a:xfrm>
            <a:off x="870452" y="6349793"/>
            <a:ext cx="11139959" cy="687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Count-Vectorizer							TF-IDF  						Word2Vec</a:t>
            </a:r>
          </a:p>
        </p:txBody>
      </p:sp>
    </p:spTree>
    <p:extLst>
      <p:ext uri="{BB962C8B-B14F-4D97-AF65-F5344CB8AC3E}">
        <p14:creationId xmlns:p14="http://schemas.microsoft.com/office/powerpoint/2010/main" val="1902140674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تدرج الرمادي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907</TotalTime>
  <Words>343</Words>
  <Application>Microsoft Office PowerPoint</Application>
  <PresentationFormat>شاشة عريضة</PresentationFormat>
  <Paragraphs>36</Paragraphs>
  <Slides>5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</vt:lpstr>
      <vt:lpstr>Wingdings 3</vt:lpstr>
      <vt:lpstr>واجهة</vt:lpstr>
      <vt:lpstr>Google News Economy Dataset</vt:lpstr>
      <vt:lpstr>Count-Vectorizer</vt:lpstr>
      <vt:lpstr>Term frequency–Inverse Document Frequency (TF-IDF)</vt:lpstr>
      <vt:lpstr>Word Embedding [Word2Vec]</vt:lpstr>
      <vt:lpstr>Main Performance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iHaMzA xD</dc:creator>
  <cp:lastModifiedBy>HAMZA.ALHABASH</cp:lastModifiedBy>
  <cp:revision>137</cp:revision>
  <dcterms:created xsi:type="dcterms:W3CDTF">2021-10-23T21:06:15Z</dcterms:created>
  <dcterms:modified xsi:type="dcterms:W3CDTF">2021-12-18T15:36:30Z</dcterms:modified>
</cp:coreProperties>
</file>