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5" r:id="rId7"/>
    <p:sldId id="264" r:id="rId8"/>
    <p:sldId id="266" r:id="rId9"/>
    <p:sldId id="263" r:id="rId10"/>
    <p:sldId id="267" r:id="rId11"/>
    <p:sldId id="269" r:id="rId12"/>
    <p:sldId id="270" r:id="rId13"/>
    <p:sldId id="268" r:id="rId14"/>
    <p:sldId id="271" r:id="rId15"/>
    <p:sldId id="272" r:id="rId16"/>
    <p:sldId id="260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1028700"/>
            <a:ext cx="9096375" cy="4800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47812" y="283335"/>
            <a:ext cx="8381799" cy="399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Attended the online meeting of </a:t>
            </a:r>
            <a:r>
              <a:rPr lang="en-US" dirty="0" err="1" smtClean="0"/>
              <a:t>gis</a:t>
            </a:r>
            <a:r>
              <a:rPr lang="en-US" dirty="0" smtClean="0"/>
              <a:t> and remote sensing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3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82" y="997632"/>
            <a:ext cx="11493724" cy="496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37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98" y="884088"/>
            <a:ext cx="11181813" cy="513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574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97" y="901398"/>
            <a:ext cx="11562143" cy="532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11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26" y="701930"/>
            <a:ext cx="11811268" cy="539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1070" y="373487"/>
            <a:ext cx="8010660" cy="850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 is the 2 main projects I work in 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65" y="1431508"/>
            <a:ext cx="9901305" cy="529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857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11" y="769720"/>
            <a:ext cx="11326567" cy="594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081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86" y="1792507"/>
            <a:ext cx="9105363" cy="48393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03797" y="347730"/>
            <a:ext cx="6168980" cy="77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Also was </a:t>
            </a:r>
            <a:r>
              <a:rPr lang="en-US" dirty="0" err="1" smtClean="0"/>
              <a:t>resposinsoblie</a:t>
            </a:r>
            <a:r>
              <a:rPr lang="en-US" dirty="0" smtClean="0"/>
              <a:t> about </a:t>
            </a:r>
            <a:r>
              <a:rPr lang="en-US" dirty="0" err="1" smtClean="0"/>
              <a:t>evalutiang</a:t>
            </a:r>
            <a:r>
              <a:rPr lang="en-US" dirty="0" smtClean="0"/>
              <a:t> and using </a:t>
            </a:r>
            <a:r>
              <a:rPr lang="en-US" dirty="0" err="1" smtClean="0"/>
              <a:t>supermap</a:t>
            </a:r>
            <a:r>
              <a:rPr lang="en-US" dirty="0" smtClean="0"/>
              <a:t> </a:t>
            </a:r>
            <a:r>
              <a:rPr lang="en-US" dirty="0" err="1" smtClean="0"/>
              <a:t>gis</a:t>
            </a:r>
            <a:r>
              <a:rPr lang="en-US" dirty="0" smtClean="0"/>
              <a:t> desktop i11 tool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832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556" y="1552173"/>
            <a:ext cx="7762875" cy="50673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45476" y="321972"/>
            <a:ext cx="48038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Also did a literature </a:t>
            </a:r>
            <a:r>
              <a:rPr lang="en-US" dirty="0" err="1" smtClean="0"/>
              <a:t>reviw</a:t>
            </a:r>
            <a:r>
              <a:rPr lang="en-US" dirty="0" smtClean="0"/>
              <a:t> to help in </a:t>
            </a:r>
            <a:r>
              <a:rPr lang="en-US" dirty="0" err="1" smtClean="0"/>
              <a:t>understaning</a:t>
            </a:r>
            <a:r>
              <a:rPr lang="en-US" dirty="0" smtClean="0"/>
              <a:t> the ability to work with quantum </a:t>
            </a:r>
            <a:r>
              <a:rPr lang="en-US" dirty="0" err="1" smtClean="0"/>
              <a:t>cpmputing</a:t>
            </a:r>
            <a:r>
              <a:rPr lang="en-US" dirty="0" smtClean="0"/>
              <a:t> with </a:t>
            </a:r>
            <a:r>
              <a:rPr lang="en-US" dirty="0" err="1" smtClean="0"/>
              <a:t>gis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47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6448" y="629949"/>
            <a:ext cx="1301115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063" y="685800"/>
            <a:ext cx="11034505" cy="515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04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0"/>
            <a:ext cx="421871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books will be a good resource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10637" y="218941"/>
            <a:ext cx="6928833" cy="106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Wroked</a:t>
            </a:r>
            <a:r>
              <a:rPr lang="en-US" dirty="0" smtClean="0"/>
              <a:t> in many projects in </a:t>
            </a:r>
            <a:r>
              <a:rPr lang="en-US" dirty="0" err="1" smtClean="0"/>
              <a:t>arcgis</a:t>
            </a:r>
            <a:r>
              <a:rPr lang="en-US" dirty="0" smtClean="0"/>
              <a:t> pro as </a:t>
            </a:r>
            <a:r>
              <a:rPr lang="en-US" dirty="0" err="1" smtClean="0"/>
              <a:t>followas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668" y="1783790"/>
            <a:ext cx="9423232" cy="144880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88974" y="3889420"/>
            <a:ext cx="6632619" cy="1300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 </a:t>
            </a:r>
            <a:r>
              <a:rPr lang="en-US" dirty="0" err="1" smtClean="0"/>
              <a:t>collectded</a:t>
            </a:r>
            <a:r>
              <a:rPr lang="en-US" dirty="0" smtClean="0"/>
              <a:t> the data  form  many websites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696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38175"/>
            <a:ext cx="1143000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022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68" y="953037"/>
            <a:ext cx="11614446" cy="528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53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89" y="1276190"/>
            <a:ext cx="10099920" cy="459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32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23" y="745387"/>
            <a:ext cx="11538062" cy="553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32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48" y="807277"/>
            <a:ext cx="11347696" cy="545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64804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13144</TotalTime>
  <Words>72</Words>
  <Application>Microsoft Office PowerPoint</Application>
  <PresentationFormat>Widescreen</PresentationFormat>
  <Paragraphs>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</cp:revision>
  <dcterms:created xsi:type="dcterms:W3CDTF">2025-02-12T07:27:26Z</dcterms:created>
  <dcterms:modified xsi:type="dcterms:W3CDTF">2025-02-23T11:31:44Z</dcterms:modified>
</cp:coreProperties>
</file>