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sldIdLst>
    <p:sldId id="256" r:id="rId2"/>
    <p:sldId id="258" r:id="rId3"/>
    <p:sldId id="263" r:id="rId4"/>
    <p:sldId id="261" r:id="rId5"/>
    <p:sldId id="260" r:id="rId6"/>
    <p:sldId id="264" r:id="rId7"/>
    <p:sldId id="25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3738" autoAdjust="0"/>
  </p:normalViewPr>
  <p:slideViewPr>
    <p:cSldViewPr snapToGrid="0">
      <p:cViewPr varScale="1">
        <p:scale>
          <a:sx n="68" d="100"/>
          <a:sy n="68" d="100"/>
        </p:scale>
        <p:origin x="77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834A24-9B24-4FFB-952C-3DE47FF17080}" type="doc">
      <dgm:prSet loTypeId="urn:microsoft.com/office/officeart/2005/8/layout/vList2" loCatId="list" qsTypeId="urn:microsoft.com/office/officeart/2005/8/quickstyle/simple2" qsCatId="simple" csTypeId="urn:microsoft.com/office/officeart/2005/8/colors/accent5_2" csCatId="accent5" phldr="1"/>
      <dgm:spPr/>
      <dgm:t>
        <a:bodyPr/>
        <a:lstStyle/>
        <a:p>
          <a:endParaRPr lang="en-US"/>
        </a:p>
      </dgm:t>
    </dgm:pt>
    <dgm:pt modelId="{95AD4E72-03DD-42E3-A11D-7DB77B2EEAFF}">
      <dgm:prSet/>
      <dgm:spPr/>
      <dgm:t>
        <a:bodyPr/>
        <a:lstStyle/>
        <a:p>
          <a:r>
            <a:rPr lang="en-US" dirty="0"/>
            <a:t>Hotels where we can use this system.</a:t>
          </a:r>
        </a:p>
      </dgm:t>
    </dgm:pt>
    <dgm:pt modelId="{573412C8-E48A-492A-9452-2BBE56735B7A}" type="parTrans" cxnId="{208CBFF2-C119-450B-A38E-8392DAA8EDD4}">
      <dgm:prSet/>
      <dgm:spPr/>
      <dgm:t>
        <a:bodyPr/>
        <a:lstStyle/>
        <a:p>
          <a:endParaRPr lang="en-US"/>
        </a:p>
      </dgm:t>
    </dgm:pt>
    <dgm:pt modelId="{7499B3A3-4332-494D-B725-E16271971A6F}" type="sibTrans" cxnId="{208CBFF2-C119-450B-A38E-8392DAA8EDD4}">
      <dgm:prSet/>
      <dgm:spPr/>
      <dgm:t>
        <a:bodyPr/>
        <a:lstStyle/>
        <a:p>
          <a:endParaRPr lang="en-US"/>
        </a:p>
      </dgm:t>
    </dgm:pt>
    <dgm:pt modelId="{584A1E03-8ACA-4C84-9C5C-60F0683F6556}">
      <dgm:prSet/>
      <dgm:spPr/>
      <dgm:t>
        <a:bodyPr/>
        <a:lstStyle/>
        <a:p>
          <a:r>
            <a:rPr lang="en-US" dirty="0"/>
            <a:t>Disabled person(s) who need help from others for such minimal tasks</a:t>
          </a:r>
        </a:p>
      </dgm:t>
    </dgm:pt>
    <dgm:pt modelId="{4E5D56E7-EFD2-4F74-A53F-3AA9FA5977FE}" type="parTrans" cxnId="{257D4A87-4BB2-4B7C-B8C6-C256BF8F7D04}">
      <dgm:prSet/>
      <dgm:spPr/>
      <dgm:t>
        <a:bodyPr/>
        <a:lstStyle/>
        <a:p>
          <a:endParaRPr lang="en-US"/>
        </a:p>
      </dgm:t>
    </dgm:pt>
    <dgm:pt modelId="{28BB6DE4-D091-4FAB-8D52-C830CAEA4065}" type="sibTrans" cxnId="{257D4A87-4BB2-4B7C-B8C6-C256BF8F7D04}">
      <dgm:prSet/>
      <dgm:spPr/>
      <dgm:t>
        <a:bodyPr/>
        <a:lstStyle/>
        <a:p>
          <a:endParaRPr lang="en-US"/>
        </a:p>
      </dgm:t>
    </dgm:pt>
    <dgm:pt modelId="{642B41D3-2B22-4A03-9FA1-C16340EE92A9}" type="pres">
      <dgm:prSet presAssocID="{78834A24-9B24-4FFB-952C-3DE47FF17080}" presName="linear" presStyleCnt="0">
        <dgm:presLayoutVars>
          <dgm:animLvl val="lvl"/>
          <dgm:resizeHandles val="exact"/>
        </dgm:presLayoutVars>
      </dgm:prSet>
      <dgm:spPr/>
    </dgm:pt>
    <dgm:pt modelId="{21E2B80D-3C2E-463B-B703-F6606A1C0982}" type="pres">
      <dgm:prSet presAssocID="{95AD4E72-03DD-42E3-A11D-7DB77B2EEAFF}" presName="parentText" presStyleLbl="node1" presStyleIdx="0" presStyleCnt="2">
        <dgm:presLayoutVars>
          <dgm:chMax val="0"/>
          <dgm:bulletEnabled val="1"/>
        </dgm:presLayoutVars>
      </dgm:prSet>
      <dgm:spPr/>
    </dgm:pt>
    <dgm:pt modelId="{3DFA523F-70BA-42E3-9317-3DACC391444C}" type="pres">
      <dgm:prSet presAssocID="{7499B3A3-4332-494D-B725-E16271971A6F}" presName="spacer" presStyleCnt="0"/>
      <dgm:spPr/>
    </dgm:pt>
    <dgm:pt modelId="{9CE68F2F-AC00-4FE9-B35A-A19EF85A040A}" type="pres">
      <dgm:prSet presAssocID="{584A1E03-8ACA-4C84-9C5C-60F0683F6556}" presName="parentText" presStyleLbl="node1" presStyleIdx="1" presStyleCnt="2">
        <dgm:presLayoutVars>
          <dgm:chMax val="0"/>
          <dgm:bulletEnabled val="1"/>
        </dgm:presLayoutVars>
      </dgm:prSet>
      <dgm:spPr/>
    </dgm:pt>
  </dgm:ptLst>
  <dgm:cxnLst>
    <dgm:cxn modelId="{5941905A-F1AF-4206-B842-94BAE5D51D07}" type="presOf" srcId="{95AD4E72-03DD-42E3-A11D-7DB77B2EEAFF}" destId="{21E2B80D-3C2E-463B-B703-F6606A1C0982}" srcOrd="0" destOrd="0" presId="urn:microsoft.com/office/officeart/2005/8/layout/vList2"/>
    <dgm:cxn modelId="{F07EB985-0534-45DF-8295-77BA0A525B7A}" type="presOf" srcId="{78834A24-9B24-4FFB-952C-3DE47FF17080}" destId="{642B41D3-2B22-4A03-9FA1-C16340EE92A9}" srcOrd="0" destOrd="0" presId="urn:microsoft.com/office/officeart/2005/8/layout/vList2"/>
    <dgm:cxn modelId="{257D4A87-4BB2-4B7C-B8C6-C256BF8F7D04}" srcId="{78834A24-9B24-4FFB-952C-3DE47FF17080}" destId="{584A1E03-8ACA-4C84-9C5C-60F0683F6556}" srcOrd="1" destOrd="0" parTransId="{4E5D56E7-EFD2-4F74-A53F-3AA9FA5977FE}" sibTransId="{28BB6DE4-D091-4FAB-8D52-C830CAEA4065}"/>
    <dgm:cxn modelId="{856DE1CD-D138-4FFC-8525-DB90298AF88D}" type="presOf" srcId="{584A1E03-8ACA-4C84-9C5C-60F0683F6556}" destId="{9CE68F2F-AC00-4FE9-B35A-A19EF85A040A}" srcOrd="0" destOrd="0" presId="urn:microsoft.com/office/officeart/2005/8/layout/vList2"/>
    <dgm:cxn modelId="{208CBFF2-C119-450B-A38E-8392DAA8EDD4}" srcId="{78834A24-9B24-4FFB-952C-3DE47FF17080}" destId="{95AD4E72-03DD-42E3-A11D-7DB77B2EEAFF}" srcOrd="0" destOrd="0" parTransId="{573412C8-E48A-492A-9452-2BBE56735B7A}" sibTransId="{7499B3A3-4332-494D-B725-E16271971A6F}"/>
    <dgm:cxn modelId="{9F1F4750-562E-40E1-B73D-4225FE4AF51C}" type="presParOf" srcId="{642B41D3-2B22-4A03-9FA1-C16340EE92A9}" destId="{21E2B80D-3C2E-463B-B703-F6606A1C0982}" srcOrd="0" destOrd="0" presId="urn:microsoft.com/office/officeart/2005/8/layout/vList2"/>
    <dgm:cxn modelId="{ED96101E-AA10-4582-BB6C-189ADB574433}" type="presParOf" srcId="{642B41D3-2B22-4A03-9FA1-C16340EE92A9}" destId="{3DFA523F-70BA-42E3-9317-3DACC391444C}" srcOrd="1" destOrd="0" presId="urn:microsoft.com/office/officeart/2005/8/layout/vList2"/>
    <dgm:cxn modelId="{D1DD5C12-6447-420D-B3C6-90432E0D7974}" type="presParOf" srcId="{642B41D3-2B22-4A03-9FA1-C16340EE92A9}" destId="{9CE68F2F-AC00-4FE9-B35A-A19EF85A040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125DCD-019D-43C7-90AB-FED3E5E9977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1506116-B02A-466F-B2D7-8360EAB62A87}">
      <dgm:prSet/>
      <dgm:spPr/>
      <dgm:t>
        <a:bodyPr/>
        <a:lstStyle/>
        <a:p>
          <a:r>
            <a:rPr lang="en-US"/>
            <a:t>Arduino-Compatible UNO R3</a:t>
          </a:r>
        </a:p>
      </dgm:t>
    </dgm:pt>
    <dgm:pt modelId="{0E99D11C-3357-4B1D-A60E-8357C0B8DED9}" type="parTrans" cxnId="{AD90AEF0-3166-4F65-A346-FE929FC49AB2}">
      <dgm:prSet/>
      <dgm:spPr/>
      <dgm:t>
        <a:bodyPr/>
        <a:lstStyle/>
        <a:p>
          <a:endParaRPr lang="en-US"/>
        </a:p>
      </dgm:t>
    </dgm:pt>
    <dgm:pt modelId="{09E804DF-D671-41AD-830D-6245667456F3}" type="sibTrans" cxnId="{AD90AEF0-3166-4F65-A346-FE929FC49AB2}">
      <dgm:prSet/>
      <dgm:spPr/>
      <dgm:t>
        <a:bodyPr/>
        <a:lstStyle/>
        <a:p>
          <a:endParaRPr lang="en-US"/>
        </a:p>
      </dgm:t>
    </dgm:pt>
    <dgm:pt modelId="{5990D6C5-42F6-44F8-A731-0D148DD0FCAE}">
      <dgm:prSet/>
      <dgm:spPr/>
      <dgm:t>
        <a:bodyPr/>
        <a:lstStyle/>
        <a:p>
          <a:r>
            <a:rPr lang="en-US"/>
            <a:t>Breadboard</a:t>
          </a:r>
        </a:p>
      </dgm:t>
    </dgm:pt>
    <dgm:pt modelId="{336EC83E-FF61-42EA-A8A5-7FFB11B15834}" type="parTrans" cxnId="{93F3E3F0-B7F0-4EC5-AFF1-CBDF2BEB0190}">
      <dgm:prSet/>
      <dgm:spPr/>
      <dgm:t>
        <a:bodyPr/>
        <a:lstStyle/>
        <a:p>
          <a:endParaRPr lang="en-US"/>
        </a:p>
      </dgm:t>
    </dgm:pt>
    <dgm:pt modelId="{17C8AE0B-53ED-4746-A2B2-DAF18D01681C}" type="sibTrans" cxnId="{93F3E3F0-B7F0-4EC5-AFF1-CBDF2BEB0190}">
      <dgm:prSet/>
      <dgm:spPr/>
      <dgm:t>
        <a:bodyPr/>
        <a:lstStyle/>
        <a:p>
          <a:endParaRPr lang="en-US"/>
        </a:p>
      </dgm:t>
    </dgm:pt>
    <dgm:pt modelId="{15CE6B68-D30C-4C5E-95B1-EC077F8D0878}">
      <dgm:prSet/>
      <dgm:spPr/>
      <dgm:t>
        <a:bodyPr/>
        <a:lstStyle/>
        <a:p>
          <a:r>
            <a:rPr lang="en-US" dirty="0"/>
            <a:t>5 x 5mm LED</a:t>
          </a:r>
        </a:p>
      </dgm:t>
    </dgm:pt>
    <dgm:pt modelId="{5D77AB1C-9CF0-46A3-AFD4-B9353A3C7E2C}" type="parTrans" cxnId="{E5DAF420-67D6-4013-95C1-9AA8CBFE65DB}">
      <dgm:prSet/>
      <dgm:spPr/>
      <dgm:t>
        <a:bodyPr/>
        <a:lstStyle/>
        <a:p>
          <a:endParaRPr lang="en-US"/>
        </a:p>
      </dgm:t>
    </dgm:pt>
    <dgm:pt modelId="{94361302-6794-4771-A239-B068100728EA}" type="sibTrans" cxnId="{E5DAF420-67D6-4013-95C1-9AA8CBFE65DB}">
      <dgm:prSet/>
      <dgm:spPr/>
      <dgm:t>
        <a:bodyPr/>
        <a:lstStyle/>
        <a:p>
          <a:endParaRPr lang="en-US"/>
        </a:p>
      </dgm:t>
    </dgm:pt>
    <dgm:pt modelId="{9A1BB708-ADEB-4C8E-91CE-159EDE1DD9BF}">
      <dgm:prSet/>
      <dgm:spPr/>
      <dgm:t>
        <a:bodyPr/>
        <a:lstStyle/>
        <a:p>
          <a:r>
            <a:rPr lang="en-US" dirty="0"/>
            <a:t>1 x USB Connector</a:t>
          </a:r>
        </a:p>
      </dgm:t>
    </dgm:pt>
    <dgm:pt modelId="{24A82ED7-F61F-4D87-8ACE-A6853A05BFF1}" type="parTrans" cxnId="{ECB36168-CB5D-4225-9628-49B77D6F7059}">
      <dgm:prSet/>
      <dgm:spPr/>
      <dgm:t>
        <a:bodyPr/>
        <a:lstStyle/>
        <a:p>
          <a:endParaRPr lang="en-US"/>
        </a:p>
      </dgm:t>
    </dgm:pt>
    <dgm:pt modelId="{BA141ADD-8A00-4A1C-8746-F9D6E25BF7B2}" type="sibTrans" cxnId="{ECB36168-CB5D-4225-9628-49B77D6F7059}">
      <dgm:prSet/>
      <dgm:spPr/>
      <dgm:t>
        <a:bodyPr/>
        <a:lstStyle/>
        <a:p>
          <a:endParaRPr lang="en-US"/>
        </a:p>
      </dgm:t>
    </dgm:pt>
    <dgm:pt modelId="{3EDFBC37-911B-496C-9679-99DED4FEED17}">
      <dgm:prSet/>
      <dgm:spPr/>
      <dgm:t>
        <a:bodyPr/>
        <a:lstStyle/>
        <a:p>
          <a:r>
            <a:rPr lang="en-US" dirty="0"/>
            <a:t>6 x Jump Wire	</a:t>
          </a:r>
        </a:p>
      </dgm:t>
    </dgm:pt>
    <dgm:pt modelId="{02FC13AF-2DB2-41A4-9366-AD56E338FE18}" type="parTrans" cxnId="{E6D1AA77-5FC3-4C8E-8EF9-2098ABC02512}">
      <dgm:prSet/>
      <dgm:spPr/>
      <dgm:t>
        <a:bodyPr/>
        <a:lstStyle/>
        <a:p>
          <a:endParaRPr lang="en-US"/>
        </a:p>
      </dgm:t>
    </dgm:pt>
    <dgm:pt modelId="{0D8A4146-702C-4C2B-9D1C-AB86C4E1E388}" type="sibTrans" cxnId="{E6D1AA77-5FC3-4C8E-8EF9-2098ABC02512}">
      <dgm:prSet/>
      <dgm:spPr/>
      <dgm:t>
        <a:bodyPr/>
        <a:lstStyle/>
        <a:p>
          <a:endParaRPr lang="en-US"/>
        </a:p>
      </dgm:t>
    </dgm:pt>
    <dgm:pt modelId="{A40876A7-279C-4C2B-BD4F-CC9342397BE9}" type="pres">
      <dgm:prSet presAssocID="{7A125DCD-019D-43C7-90AB-FED3E5E99771}" presName="linear" presStyleCnt="0">
        <dgm:presLayoutVars>
          <dgm:animLvl val="lvl"/>
          <dgm:resizeHandles val="exact"/>
        </dgm:presLayoutVars>
      </dgm:prSet>
      <dgm:spPr/>
    </dgm:pt>
    <dgm:pt modelId="{76AF08B5-5784-4B0A-AAF9-A7ABCD90C7D9}" type="pres">
      <dgm:prSet presAssocID="{C1506116-B02A-466F-B2D7-8360EAB62A87}" presName="parentText" presStyleLbl="node1" presStyleIdx="0" presStyleCnt="5">
        <dgm:presLayoutVars>
          <dgm:chMax val="0"/>
          <dgm:bulletEnabled val="1"/>
        </dgm:presLayoutVars>
      </dgm:prSet>
      <dgm:spPr/>
    </dgm:pt>
    <dgm:pt modelId="{05E30D96-8700-4A4B-B3CF-3CEA8A9E0C5F}" type="pres">
      <dgm:prSet presAssocID="{09E804DF-D671-41AD-830D-6245667456F3}" presName="spacer" presStyleCnt="0"/>
      <dgm:spPr/>
    </dgm:pt>
    <dgm:pt modelId="{425CE17E-E18A-416D-8F10-05130EC9F7EA}" type="pres">
      <dgm:prSet presAssocID="{5990D6C5-42F6-44F8-A731-0D148DD0FCAE}" presName="parentText" presStyleLbl="node1" presStyleIdx="1" presStyleCnt="5">
        <dgm:presLayoutVars>
          <dgm:chMax val="0"/>
          <dgm:bulletEnabled val="1"/>
        </dgm:presLayoutVars>
      </dgm:prSet>
      <dgm:spPr/>
    </dgm:pt>
    <dgm:pt modelId="{D213F07D-CD95-4F0D-A050-2419A0AC2D4D}" type="pres">
      <dgm:prSet presAssocID="{17C8AE0B-53ED-4746-A2B2-DAF18D01681C}" presName="spacer" presStyleCnt="0"/>
      <dgm:spPr/>
    </dgm:pt>
    <dgm:pt modelId="{AFC29D32-2E23-43CA-9C77-8809D2626672}" type="pres">
      <dgm:prSet presAssocID="{15CE6B68-D30C-4C5E-95B1-EC077F8D0878}" presName="parentText" presStyleLbl="node1" presStyleIdx="2" presStyleCnt="5">
        <dgm:presLayoutVars>
          <dgm:chMax val="0"/>
          <dgm:bulletEnabled val="1"/>
        </dgm:presLayoutVars>
      </dgm:prSet>
      <dgm:spPr/>
    </dgm:pt>
    <dgm:pt modelId="{DC3720AD-F135-4C1B-9F60-E654491CB852}" type="pres">
      <dgm:prSet presAssocID="{94361302-6794-4771-A239-B068100728EA}" presName="spacer" presStyleCnt="0"/>
      <dgm:spPr/>
    </dgm:pt>
    <dgm:pt modelId="{0F037346-AA76-4B22-95CC-041C64A8B97F}" type="pres">
      <dgm:prSet presAssocID="{9A1BB708-ADEB-4C8E-91CE-159EDE1DD9BF}" presName="parentText" presStyleLbl="node1" presStyleIdx="3" presStyleCnt="5">
        <dgm:presLayoutVars>
          <dgm:chMax val="0"/>
          <dgm:bulletEnabled val="1"/>
        </dgm:presLayoutVars>
      </dgm:prSet>
      <dgm:spPr/>
    </dgm:pt>
    <dgm:pt modelId="{AF7EB4ED-8F5A-4E62-B404-67B2F29268C0}" type="pres">
      <dgm:prSet presAssocID="{BA141ADD-8A00-4A1C-8746-F9D6E25BF7B2}" presName="spacer" presStyleCnt="0"/>
      <dgm:spPr/>
    </dgm:pt>
    <dgm:pt modelId="{6238D696-0D2B-4855-B0C0-08935749EECF}" type="pres">
      <dgm:prSet presAssocID="{3EDFBC37-911B-496C-9679-99DED4FEED17}" presName="parentText" presStyleLbl="node1" presStyleIdx="4" presStyleCnt="5">
        <dgm:presLayoutVars>
          <dgm:chMax val="0"/>
          <dgm:bulletEnabled val="1"/>
        </dgm:presLayoutVars>
      </dgm:prSet>
      <dgm:spPr/>
    </dgm:pt>
  </dgm:ptLst>
  <dgm:cxnLst>
    <dgm:cxn modelId="{E5DAF420-67D6-4013-95C1-9AA8CBFE65DB}" srcId="{7A125DCD-019D-43C7-90AB-FED3E5E99771}" destId="{15CE6B68-D30C-4C5E-95B1-EC077F8D0878}" srcOrd="2" destOrd="0" parTransId="{5D77AB1C-9CF0-46A3-AFD4-B9353A3C7E2C}" sibTransId="{94361302-6794-4771-A239-B068100728EA}"/>
    <dgm:cxn modelId="{E087F625-E9C8-46C1-A1BE-02DA6C256CDD}" type="presOf" srcId="{9A1BB708-ADEB-4C8E-91CE-159EDE1DD9BF}" destId="{0F037346-AA76-4B22-95CC-041C64A8B97F}" srcOrd="0" destOrd="0" presId="urn:microsoft.com/office/officeart/2005/8/layout/vList2"/>
    <dgm:cxn modelId="{1B5AA463-1039-4DF9-B9ED-713CB9F5293C}" type="presOf" srcId="{7A125DCD-019D-43C7-90AB-FED3E5E99771}" destId="{A40876A7-279C-4C2B-BD4F-CC9342397BE9}" srcOrd="0" destOrd="0" presId="urn:microsoft.com/office/officeart/2005/8/layout/vList2"/>
    <dgm:cxn modelId="{ECB36168-CB5D-4225-9628-49B77D6F7059}" srcId="{7A125DCD-019D-43C7-90AB-FED3E5E99771}" destId="{9A1BB708-ADEB-4C8E-91CE-159EDE1DD9BF}" srcOrd="3" destOrd="0" parTransId="{24A82ED7-F61F-4D87-8ACE-A6853A05BFF1}" sibTransId="{BA141ADD-8A00-4A1C-8746-F9D6E25BF7B2}"/>
    <dgm:cxn modelId="{5D479B6B-35D8-4C8D-BF43-DDC2E90C2716}" type="presOf" srcId="{15CE6B68-D30C-4C5E-95B1-EC077F8D0878}" destId="{AFC29D32-2E23-43CA-9C77-8809D2626672}" srcOrd="0" destOrd="0" presId="urn:microsoft.com/office/officeart/2005/8/layout/vList2"/>
    <dgm:cxn modelId="{A2AF7474-A4A4-4809-832B-8EE6FB75A52A}" type="presOf" srcId="{C1506116-B02A-466F-B2D7-8360EAB62A87}" destId="{76AF08B5-5784-4B0A-AAF9-A7ABCD90C7D9}" srcOrd="0" destOrd="0" presId="urn:microsoft.com/office/officeart/2005/8/layout/vList2"/>
    <dgm:cxn modelId="{E6D1AA77-5FC3-4C8E-8EF9-2098ABC02512}" srcId="{7A125DCD-019D-43C7-90AB-FED3E5E99771}" destId="{3EDFBC37-911B-496C-9679-99DED4FEED17}" srcOrd="4" destOrd="0" parTransId="{02FC13AF-2DB2-41A4-9366-AD56E338FE18}" sibTransId="{0D8A4146-702C-4C2B-9D1C-AB86C4E1E388}"/>
    <dgm:cxn modelId="{A65B3CAB-B23F-446F-9E53-29FD48377D73}" type="presOf" srcId="{3EDFBC37-911B-496C-9679-99DED4FEED17}" destId="{6238D696-0D2B-4855-B0C0-08935749EECF}" srcOrd="0" destOrd="0" presId="urn:microsoft.com/office/officeart/2005/8/layout/vList2"/>
    <dgm:cxn modelId="{D85EA7B3-AE11-4C19-9927-DA6536871A38}" type="presOf" srcId="{5990D6C5-42F6-44F8-A731-0D148DD0FCAE}" destId="{425CE17E-E18A-416D-8F10-05130EC9F7EA}" srcOrd="0" destOrd="0" presId="urn:microsoft.com/office/officeart/2005/8/layout/vList2"/>
    <dgm:cxn modelId="{AD90AEF0-3166-4F65-A346-FE929FC49AB2}" srcId="{7A125DCD-019D-43C7-90AB-FED3E5E99771}" destId="{C1506116-B02A-466F-B2D7-8360EAB62A87}" srcOrd="0" destOrd="0" parTransId="{0E99D11C-3357-4B1D-A60E-8357C0B8DED9}" sibTransId="{09E804DF-D671-41AD-830D-6245667456F3}"/>
    <dgm:cxn modelId="{93F3E3F0-B7F0-4EC5-AFF1-CBDF2BEB0190}" srcId="{7A125DCD-019D-43C7-90AB-FED3E5E99771}" destId="{5990D6C5-42F6-44F8-A731-0D148DD0FCAE}" srcOrd="1" destOrd="0" parTransId="{336EC83E-FF61-42EA-A8A5-7FFB11B15834}" sibTransId="{17C8AE0B-53ED-4746-A2B2-DAF18D01681C}"/>
    <dgm:cxn modelId="{4EF3B131-6CFA-4E54-92C5-07530B28F9AE}" type="presParOf" srcId="{A40876A7-279C-4C2B-BD4F-CC9342397BE9}" destId="{76AF08B5-5784-4B0A-AAF9-A7ABCD90C7D9}" srcOrd="0" destOrd="0" presId="urn:microsoft.com/office/officeart/2005/8/layout/vList2"/>
    <dgm:cxn modelId="{ACD4F963-D518-475B-9220-4F6E4B76D959}" type="presParOf" srcId="{A40876A7-279C-4C2B-BD4F-CC9342397BE9}" destId="{05E30D96-8700-4A4B-B3CF-3CEA8A9E0C5F}" srcOrd="1" destOrd="0" presId="urn:microsoft.com/office/officeart/2005/8/layout/vList2"/>
    <dgm:cxn modelId="{101821C1-47F4-45D6-9D64-B5FBD49ACE53}" type="presParOf" srcId="{A40876A7-279C-4C2B-BD4F-CC9342397BE9}" destId="{425CE17E-E18A-416D-8F10-05130EC9F7EA}" srcOrd="2" destOrd="0" presId="urn:microsoft.com/office/officeart/2005/8/layout/vList2"/>
    <dgm:cxn modelId="{3C2F4C96-DEAF-481E-8C71-CC80C3080F10}" type="presParOf" srcId="{A40876A7-279C-4C2B-BD4F-CC9342397BE9}" destId="{D213F07D-CD95-4F0D-A050-2419A0AC2D4D}" srcOrd="3" destOrd="0" presId="urn:microsoft.com/office/officeart/2005/8/layout/vList2"/>
    <dgm:cxn modelId="{8C8D8043-C7E3-4CBF-90BB-2DEB90654D08}" type="presParOf" srcId="{A40876A7-279C-4C2B-BD4F-CC9342397BE9}" destId="{AFC29D32-2E23-43CA-9C77-8809D2626672}" srcOrd="4" destOrd="0" presId="urn:microsoft.com/office/officeart/2005/8/layout/vList2"/>
    <dgm:cxn modelId="{B3845DEC-AAEA-4234-8F95-7C4A771832F4}" type="presParOf" srcId="{A40876A7-279C-4C2B-BD4F-CC9342397BE9}" destId="{DC3720AD-F135-4C1B-9F60-E654491CB852}" srcOrd="5" destOrd="0" presId="urn:microsoft.com/office/officeart/2005/8/layout/vList2"/>
    <dgm:cxn modelId="{093538AD-9640-4E42-84B8-57FA74838EF6}" type="presParOf" srcId="{A40876A7-279C-4C2B-BD4F-CC9342397BE9}" destId="{0F037346-AA76-4B22-95CC-041C64A8B97F}" srcOrd="6" destOrd="0" presId="urn:microsoft.com/office/officeart/2005/8/layout/vList2"/>
    <dgm:cxn modelId="{048B398E-0921-439A-BB22-CB525F255817}" type="presParOf" srcId="{A40876A7-279C-4C2B-BD4F-CC9342397BE9}" destId="{AF7EB4ED-8F5A-4E62-B404-67B2F29268C0}" srcOrd="7" destOrd="0" presId="urn:microsoft.com/office/officeart/2005/8/layout/vList2"/>
    <dgm:cxn modelId="{FA4B03DA-191A-4472-9A41-2FA883E69999}" type="presParOf" srcId="{A40876A7-279C-4C2B-BD4F-CC9342397BE9}" destId="{6238D696-0D2B-4855-B0C0-08935749EECF}"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E2B80D-3C2E-463B-B703-F6606A1C0982}">
      <dsp:nvSpPr>
        <dsp:cNvPr id="0" name=""/>
        <dsp:cNvSpPr/>
      </dsp:nvSpPr>
      <dsp:spPr>
        <a:xfrm>
          <a:off x="0" y="375775"/>
          <a:ext cx="5715000" cy="2070461"/>
        </a:xfrm>
        <a:prstGeom prst="roundRect">
          <a:avLst/>
        </a:prstGeom>
        <a:solidFill>
          <a:schemeClr val="accent5">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Hotels where we can use this system.</a:t>
          </a:r>
        </a:p>
      </dsp:txBody>
      <dsp:txXfrm>
        <a:off x="101072" y="476847"/>
        <a:ext cx="5512856" cy="1868317"/>
      </dsp:txXfrm>
    </dsp:sp>
    <dsp:sp modelId="{9CE68F2F-AC00-4FE9-B35A-A19EF85A040A}">
      <dsp:nvSpPr>
        <dsp:cNvPr id="0" name=""/>
        <dsp:cNvSpPr/>
      </dsp:nvSpPr>
      <dsp:spPr>
        <a:xfrm>
          <a:off x="0" y="2558556"/>
          <a:ext cx="5715000" cy="2070461"/>
        </a:xfrm>
        <a:prstGeom prst="roundRect">
          <a:avLst/>
        </a:prstGeom>
        <a:solidFill>
          <a:schemeClr val="accent5">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Disabled person(s) who need help from others for such minimal tasks</a:t>
          </a:r>
        </a:p>
      </dsp:txBody>
      <dsp:txXfrm>
        <a:off x="101072" y="2659628"/>
        <a:ext cx="5512856" cy="18683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AF08B5-5784-4B0A-AAF9-A7ABCD90C7D9}">
      <dsp:nvSpPr>
        <dsp:cNvPr id="0" name=""/>
        <dsp:cNvSpPr/>
      </dsp:nvSpPr>
      <dsp:spPr>
        <a:xfrm>
          <a:off x="0" y="197670"/>
          <a:ext cx="6900512" cy="9360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Arduino-Compatible UNO R3</a:t>
          </a:r>
        </a:p>
      </dsp:txBody>
      <dsp:txXfrm>
        <a:off x="45692" y="243362"/>
        <a:ext cx="6809128" cy="844616"/>
      </dsp:txXfrm>
    </dsp:sp>
    <dsp:sp modelId="{425CE17E-E18A-416D-8F10-05130EC9F7EA}">
      <dsp:nvSpPr>
        <dsp:cNvPr id="0" name=""/>
        <dsp:cNvSpPr/>
      </dsp:nvSpPr>
      <dsp:spPr>
        <a:xfrm>
          <a:off x="0" y="1248870"/>
          <a:ext cx="6900512" cy="936000"/>
        </a:xfrm>
        <a:prstGeom prst="roundRect">
          <a:avLst/>
        </a:prstGeom>
        <a:solidFill>
          <a:schemeClr val="accent2">
            <a:hueOff val="-741071"/>
            <a:satOff val="3550"/>
            <a:lumOff val="328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Breadboard</a:t>
          </a:r>
        </a:p>
      </dsp:txBody>
      <dsp:txXfrm>
        <a:off x="45692" y="1294562"/>
        <a:ext cx="6809128" cy="844616"/>
      </dsp:txXfrm>
    </dsp:sp>
    <dsp:sp modelId="{AFC29D32-2E23-43CA-9C77-8809D2626672}">
      <dsp:nvSpPr>
        <dsp:cNvPr id="0" name=""/>
        <dsp:cNvSpPr/>
      </dsp:nvSpPr>
      <dsp:spPr>
        <a:xfrm>
          <a:off x="0" y="2300070"/>
          <a:ext cx="6900512" cy="936000"/>
        </a:xfrm>
        <a:prstGeom prst="roundRect">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t>5 x 5mm LED</a:t>
          </a:r>
        </a:p>
      </dsp:txBody>
      <dsp:txXfrm>
        <a:off x="45692" y="2345762"/>
        <a:ext cx="6809128" cy="844616"/>
      </dsp:txXfrm>
    </dsp:sp>
    <dsp:sp modelId="{0F037346-AA76-4B22-95CC-041C64A8B97F}">
      <dsp:nvSpPr>
        <dsp:cNvPr id="0" name=""/>
        <dsp:cNvSpPr/>
      </dsp:nvSpPr>
      <dsp:spPr>
        <a:xfrm>
          <a:off x="0" y="3351270"/>
          <a:ext cx="6900512" cy="936000"/>
        </a:xfrm>
        <a:prstGeom prst="roundRect">
          <a:avLst/>
        </a:prstGeom>
        <a:solidFill>
          <a:schemeClr val="accent2">
            <a:hueOff val="-2223214"/>
            <a:satOff val="10650"/>
            <a:lumOff val="985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t>1 x USB Connector</a:t>
          </a:r>
        </a:p>
      </dsp:txBody>
      <dsp:txXfrm>
        <a:off x="45692" y="3396962"/>
        <a:ext cx="6809128" cy="844616"/>
      </dsp:txXfrm>
    </dsp:sp>
    <dsp:sp modelId="{6238D696-0D2B-4855-B0C0-08935749EECF}">
      <dsp:nvSpPr>
        <dsp:cNvPr id="0" name=""/>
        <dsp:cNvSpPr/>
      </dsp:nvSpPr>
      <dsp:spPr>
        <a:xfrm>
          <a:off x="0" y="4402470"/>
          <a:ext cx="6900512" cy="936000"/>
        </a:xfrm>
        <a:prstGeom prst="round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t>6 x Jump Wire	</a:t>
          </a:r>
        </a:p>
      </dsp:txBody>
      <dsp:txXfrm>
        <a:off x="45692" y="4448162"/>
        <a:ext cx="6809128" cy="8446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6/20/2022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05535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6/20/2022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105944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6/20/2022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21169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6/20/2022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818911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6/20/2022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15172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6/20/2022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490367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82743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79391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36989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889769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83322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6/20/2022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50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6/20/2022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826189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6/20/2022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07046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802000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566747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2345051-2045-45DA-935E-2E3CA1A69ADC}" type="datetimeFigureOut">
              <a:rPr lang="en-US" smtClean="0"/>
              <a:t>6/20/2022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347682361"/>
      </p:ext>
    </p:extLst>
  </p:cSld>
  <p:clrMap bg1="dk1" tx1="lt1" bg2="dk2" tx2="lt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ngle view of circuit shaped like a brain">
            <a:extLst>
              <a:ext uri="{FF2B5EF4-FFF2-40B4-BE49-F238E27FC236}">
                <a16:creationId xmlns:a16="http://schemas.microsoft.com/office/drawing/2014/main" id="{0B5ABFC0-9981-39C3-69F4-2846BD6493D9}"/>
              </a:ext>
            </a:extLst>
          </p:cNvPr>
          <p:cNvPicPr>
            <a:picLocks noChangeAspect="1"/>
          </p:cNvPicPr>
          <p:nvPr/>
        </p:nvPicPr>
        <p:blipFill rotWithShape="1">
          <a:blip r:embed="rId2">
            <a:alphaModFix amt="40000"/>
          </a:blip>
          <a:srcRect t="18964" b="391"/>
          <a:stretch/>
        </p:blipFill>
        <p:spPr>
          <a:xfrm>
            <a:off x="20" y="10"/>
            <a:ext cx="12191980" cy="6857990"/>
          </a:xfrm>
          <a:prstGeom prst="rect">
            <a:avLst/>
          </a:prstGeom>
        </p:spPr>
      </p:pic>
      <p:sp>
        <p:nvSpPr>
          <p:cNvPr id="2" name="Title 1">
            <a:extLst>
              <a:ext uri="{FF2B5EF4-FFF2-40B4-BE49-F238E27FC236}">
                <a16:creationId xmlns:a16="http://schemas.microsoft.com/office/drawing/2014/main" id="{9CECBCF7-ECBC-4B0B-AA47-064441BAAA25}"/>
              </a:ext>
            </a:extLst>
          </p:cNvPr>
          <p:cNvSpPr>
            <a:spLocks noGrp="1"/>
          </p:cNvSpPr>
          <p:nvPr>
            <p:ph type="ctrTitle"/>
          </p:nvPr>
        </p:nvSpPr>
        <p:spPr>
          <a:xfrm>
            <a:off x="640080" y="853673"/>
            <a:ext cx="4023360" cy="5004794"/>
          </a:xfrm>
        </p:spPr>
        <p:txBody>
          <a:bodyPr vert="horz" lIns="91440" tIns="45720" rIns="91440" bIns="45720" rtlCol="0" anchor="ctr">
            <a:normAutofit/>
          </a:bodyPr>
          <a:lstStyle/>
          <a:p>
            <a:pPr>
              <a:lnSpc>
                <a:spcPct val="90000"/>
              </a:lnSpc>
            </a:pPr>
            <a:r>
              <a:rPr lang="en-US" sz="4500" dirty="0"/>
              <a:t>ARTIFICIAL INTELLIGENCE PROJECT PROPOSAL</a:t>
            </a:r>
          </a:p>
        </p:txBody>
      </p:sp>
      <p:sp>
        <p:nvSpPr>
          <p:cNvPr id="3" name="Subtitle 2">
            <a:extLst>
              <a:ext uri="{FF2B5EF4-FFF2-40B4-BE49-F238E27FC236}">
                <a16:creationId xmlns:a16="http://schemas.microsoft.com/office/drawing/2014/main" id="{007861D2-55CB-4E55-868C-22B626B751E7}"/>
              </a:ext>
            </a:extLst>
          </p:cNvPr>
          <p:cNvSpPr>
            <a:spLocks noGrp="1"/>
          </p:cNvSpPr>
          <p:nvPr>
            <p:ph type="subTitle" idx="1"/>
          </p:nvPr>
        </p:nvSpPr>
        <p:spPr>
          <a:xfrm>
            <a:off x="5599083" y="853673"/>
            <a:ext cx="5715000" cy="5004794"/>
          </a:xfrm>
        </p:spPr>
        <p:txBody>
          <a:bodyPr vert="horz" lIns="91440" tIns="45720" rIns="91440" bIns="45720" rtlCol="0" anchor="ctr">
            <a:normAutofit/>
          </a:bodyPr>
          <a:lstStyle/>
          <a:p>
            <a:pPr algn="ctr"/>
            <a:r>
              <a:rPr lang="en-US" sz="3600" b="1" dirty="0">
                <a:highlight>
                  <a:srgbClr val="008000"/>
                </a:highlight>
                <a:latin typeface="+mj-lt"/>
              </a:rPr>
              <a:t>TOPIC: LED Controller</a:t>
            </a:r>
          </a:p>
          <a:p>
            <a:pPr indent="-228600">
              <a:buFont typeface="Arial" panose="020B0604020202020204" pitchFamily="34" charset="0"/>
              <a:buChar char="•"/>
            </a:pPr>
            <a:r>
              <a:rPr lang="en-US" dirty="0"/>
              <a:t>GROUP MEMBERS:</a:t>
            </a:r>
          </a:p>
          <a:p>
            <a:pPr marL="342900" indent="-228600">
              <a:buFont typeface="Arial" panose="020B0604020202020204" pitchFamily="34" charset="0"/>
              <a:buChar char="•"/>
            </a:pPr>
            <a:r>
              <a:rPr lang="en-US" dirty="0"/>
              <a:t>SYED RAFAY ZAIN (B19102145)</a:t>
            </a:r>
          </a:p>
          <a:p>
            <a:pPr marL="342900" indent="-228600">
              <a:buFont typeface="Arial" panose="020B0604020202020204" pitchFamily="34" charset="0"/>
              <a:buChar char="•"/>
            </a:pPr>
            <a:r>
              <a:rPr lang="en-US" dirty="0"/>
              <a:t>HAMZA EJAZ (B19102041)</a:t>
            </a:r>
          </a:p>
          <a:p>
            <a:pPr marL="342900" indent="-228600">
              <a:buFont typeface="Arial" panose="020B0604020202020204" pitchFamily="34" charset="0"/>
              <a:buChar char="•"/>
            </a:pPr>
            <a:r>
              <a:rPr lang="en-US" dirty="0"/>
              <a:t>BILAL HASSAN (B19102030)</a:t>
            </a:r>
          </a:p>
          <a:p>
            <a:pPr marL="342900" indent="-228600">
              <a:buFont typeface="Arial" panose="020B0604020202020204" pitchFamily="34" charset="0"/>
              <a:buChar char="•"/>
            </a:pPr>
            <a:r>
              <a:rPr lang="en-US" dirty="0"/>
              <a:t>USMAN JILANI (B19102155)</a:t>
            </a:r>
          </a:p>
          <a:p>
            <a:pPr indent="-228600">
              <a:buFont typeface="Arial" panose="020B0604020202020204" pitchFamily="34" charset="0"/>
              <a:buChar char="•"/>
            </a:pPr>
            <a:endParaRPr lang="en-US" dirty="0"/>
          </a:p>
        </p:txBody>
      </p:sp>
    </p:spTree>
    <p:extLst>
      <p:ext uri="{BB962C8B-B14F-4D97-AF65-F5344CB8AC3E}">
        <p14:creationId xmlns:p14="http://schemas.microsoft.com/office/powerpoint/2010/main" val="3229060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2000"/>
                                  </p:stCondLst>
                                  <p:iterate type="lt">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4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2000"/>
                                  </p:stCondLst>
                                  <p:iterate type="lt">
                                    <p:tmPct val="10000"/>
                                  </p:iterate>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4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2000"/>
                                  </p:stCondLst>
                                  <p:iterate type="lt">
                                    <p:tmPct val="10000"/>
                                  </p:iterate>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4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urple coloured lightbulb">
            <a:extLst>
              <a:ext uri="{FF2B5EF4-FFF2-40B4-BE49-F238E27FC236}">
                <a16:creationId xmlns:a16="http://schemas.microsoft.com/office/drawing/2014/main" id="{09301D60-4B0D-4BB5-9673-AEC5C5354952}"/>
              </a:ext>
            </a:extLst>
          </p:cNvPr>
          <p:cNvPicPr>
            <a:picLocks noChangeAspect="1"/>
          </p:cNvPicPr>
          <p:nvPr/>
        </p:nvPicPr>
        <p:blipFill rotWithShape="1">
          <a:blip r:embed="rId2">
            <a:alphaModFix amt="40000"/>
          </a:blip>
          <a:srcRect l="1123" r="9988"/>
          <a:stretch/>
        </p:blipFill>
        <p:spPr>
          <a:xfrm>
            <a:off x="20" y="10"/>
            <a:ext cx="12191979" cy="6857990"/>
          </a:xfrm>
          <a:prstGeom prst="rect">
            <a:avLst/>
          </a:prstGeom>
        </p:spPr>
      </p:pic>
      <p:sp>
        <p:nvSpPr>
          <p:cNvPr id="2" name="Title 1">
            <a:extLst>
              <a:ext uri="{FF2B5EF4-FFF2-40B4-BE49-F238E27FC236}">
                <a16:creationId xmlns:a16="http://schemas.microsoft.com/office/drawing/2014/main" id="{E7819567-57B2-40F6-B625-5D2422BAA3D0}"/>
              </a:ext>
            </a:extLst>
          </p:cNvPr>
          <p:cNvSpPr>
            <a:spLocks noGrp="1"/>
          </p:cNvSpPr>
          <p:nvPr>
            <p:ph type="title"/>
          </p:nvPr>
        </p:nvSpPr>
        <p:spPr>
          <a:xfrm>
            <a:off x="640080" y="853673"/>
            <a:ext cx="4023360" cy="5004794"/>
          </a:xfrm>
        </p:spPr>
        <p:txBody>
          <a:bodyPr vert="horz" lIns="91440" tIns="45720" rIns="91440" bIns="45720" rtlCol="0">
            <a:normAutofit/>
          </a:bodyPr>
          <a:lstStyle/>
          <a:p>
            <a:r>
              <a:rPr lang="en-US" sz="5600" dirty="0"/>
              <a:t>LED Controller</a:t>
            </a:r>
          </a:p>
        </p:txBody>
      </p:sp>
      <p:sp>
        <p:nvSpPr>
          <p:cNvPr id="3" name="Content Placeholder 2">
            <a:extLst>
              <a:ext uri="{FF2B5EF4-FFF2-40B4-BE49-F238E27FC236}">
                <a16:creationId xmlns:a16="http://schemas.microsoft.com/office/drawing/2014/main" id="{D9E9BCA9-2BD1-4B7E-9489-6A5377C76F6B}"/>
              </a:ext>
            </a:extLst>
          </p:cNvPr>
          <p:cNvSpPr>
            <a:spLocks noGrp="1"/>
          </p:cNvSpPr>
          <p:nvPr>
            <p:ph idx="1"/>
          </p:nvPr>
        </p:nvSpPr>
        <p:spPr>
          <a:xfrm>
            <a:off x="5599083" y="853673"/>
            <a:ext cx="5715000" cy="5004794"/>
          </a:xfrm>
        </p:spPr>
        <p:txBody>
          <a:bodyPr vert="horz" lIns="91440" tIns="45720" rIns="91440" bIns="45720" rtlCol="0" anchor="ctr">
            <a:normAutofit/>
          </a:bodyPr>
          <a:lstStyle/>
          <a:p>
            <a:pPr marL="0" indent="0">
              <a:buNone/>
            </a:pPr>
            <a:r>
              <a:rPr lang="en-US" b="0" i="0" dirty="0">
                <a:effectLst/>
                <a:latin typeface="centrale_sans_book"/>
              </a:rPr>
              <a:t>LED controllers are a critical part of any dynamic lighting control system. Controllers are used to change colors for RGBW and RGB LED lights. They are also used to change and select color temperatures with color temperature changing CCT LED strips and dim single-color, white LED strips to varying light levels.</a:t>
            </a:r>
            <a:endParaRPr lang="en-US" dirty="0"/>
          </a:p>
        </p:txBody>
      </p:sp>
    </p:spTree>
    <p:extLst>
      <p:ext uri="{BB962C8B-B14F-4D97-AF65-F5344CB8AC3E}">
        <p14:creationId xmlns:p14="http://schemas.microsoft.com/office/powerpoint/2010/main" val="260156390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descr="3D black and red cube illustration">
            <a:extLst>
              <a:ext uri="{FF2B5EF4-FFF2-40B4-BE49-F238E27FC236}">
                <a16:creationId xmlns:a16="http://schemas.microsoft.com/office/drawing/2014/main" id="{DE46BB8C-0B2C-FB1C-5D41-23780AF546C3}"/>
              </a:ext>
            </a:extLst>
          </p:cNvPr>
          <p:cNvPicPr>
            <a:picLocks noChangeAspect="1"/>
          </p:cNvPicPr>
          <p:nvPr/>
        </p:nvPicPr>
        <p:blipFill rotWithShape="1">
          <a:blip r:embed="rId2">
            <a:alphaModFix amt="40000"/>
          </a:blip>
          <a:srcRect b="6250"/>
          <a:stretch/>
        </p:blipFill>
        <p:spPr>
          <a:xfrm>
            <a:off x="20" y="10"/>
            <a:ext cx="12191980" cy="6857990"/>
          </a:xfrm>
          <a:prstGeom prst="rect">
            <a:avLst/>
          </a:prstGeom>
        </p:spPr>
      </p:pic>
      <p:sp>
        <p:nvSpPr>
          <p:cNvPr id="2" name="Title 1">
            <a:extLst>
              <a:ext uri="{FF2B5EF4-FFF2-40B4-BE49-F238E27FC236}">
                <a16:creationId xmlns:a16="http://schemas.microsoft.com/office/drawing/2014/main" id="{A9C8A177-4336-4B10-8760-E8E35B3C5988}"/>
              </a:ext>
            </a:extLst>
          </p:cNvPr>
          <p:cNvSpPr>
            <a:spLocks noGrp="1"/>
          </p:cNvSpPr>
          <p:nvPr>
            <p:ph type="title"/>
          </p:nvPr>
        </p:nvSpPr>
        <p:spPr>
          <a:xfrm>
            <a:off x="640080" y="853673"/>
            <a:ext cx="4023360" cy="5004794"/>
          </a:xfrm>
        </p:spPr>
        <p:txBody>
          <a:bodyPr vert="horz" lIns="91440" tIns="45720" rIns="91440" bIns="45720" rtlCol="0">
            <a:normAutofit/>
          </a:bodyPr>
          <a:lstStyle/>
          <a:p>
            <a:r>
              <a:rPr lang="en-US" sz="7200"/>
              <a:t>METHOD</a:t>
            </a:r>
          </a:p>
        </p:txBody>
      </p:sp>
      <p:sp>
        <p:nvSpPr>
          <p:cNvPr id="13" name="Content Placeholder 12">
            <a:extLst>
              <a:ext uri="{FF2B5EF4-FFF2-40B4-BE49-F238E27FC236}">
                <a16:creationId xmlns:a16="http://schemas.microsoft.com/office/drawing/2014/main" id="{DCBEF4CE-36C9-4A67-B128-B2F6CA739D58}"/>
              </a:ext>
            </a:extLst>
          </p:cNvPr>
          <p:cNvSpPr>
            <a:spLocks noGrp="1"/>
          </p:cNvSpPr>
          <p:nvPr>
            <p:ph idx="1"/>
          </p:nvPr>
        </p:nvSpPr>
        <p:spPr>
          <a:xfrm>
            <a:off x="5599083" y="853673"/>
            <a:ext cx="5715000" cy="5004794"/>
          </a:xfrm>
        </p:spPr>
        <p:txBody>
          <a:bodyPr vert="horz" lIns="91440" tIns="45720" rIns="91440" bIns="45720" rtlCol="0" anchor="ctr">
            <a:normAutofit/>
          </a:bodyPr>
          <a:lstStyle/>
          <a:p>
            <a:pPr marL="0" indent="0">
              <a:lnSpc>
                <a:spcPct val="100000"/>
              </a:lnSpc>
              <a:buNone/>
            </a:pPr>
            <a:r>
              <a:rPr lang="en-US" sz="2600" b="0" i="0" dirty="0">
                <a:effectLst/>
                <a:latin typeface="Open Sans" panose="020B0604020202020204" pitchFamily="34" charset="0"/>
              </a:rPr>
              <a:t>The LED circuit is built around an Arduino Uno board, in which we use webcam to take input from user with the help of hand. It will work in a way that one finger is open then 1 LED will appear to be open which will be followed by the next four fingers to open the other four lights.</a:t>
            </a:r>
            <a:endParaRPr lang="en-US" sz="2600" dirty="0"/>
          </a:p>
          <a:p>
            <a:pPr marL="0" indent="0">
              <a:lnSpc>
                <a:spcPct val="100000"/>
              </a:lnSpc>
              <a:buNone/>
            </a:pPr>
            <a:endParaRPr lang="en-US" sz="2600" dirty="0"/>
          </a:p>
        </p:txBody>
      </p:sp>
    </p:spTree>
    <p:extLst>
      <p:ext uri="{BB962C8B-B14F-4D97-AF65-F5344CB8AC3E}">
        <p14:creationId xmlns:p14="http://schemas.microsoft.com/office/powerpoint/2010/main" val="233842297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A3F3D-CE71-4777-A26B-F591D7BDA4BA}"/>
              </a:ext>
            </a:extLst>
          </p:cNvPr>
          <p:cNvSpPr>
            <a:spLocks noGrp="1"/>
          </p:cNvSpPr>
          <p:nvPr>
            <p:ph type="title"/>
          </p:nvPr>
        </p:nvSpPr>
        <p:spPr>
          <a:xfrm>
            <a:off x="640080" y="853673"/>
            <a:ext cx="4023360" cy="5004794"/>
          </a:xfrm>
        </p:spPr>
        <p:txBody>
          <a:bodyPr>
            <a:normAutofit/>
          </a:bodyPr>
          <a:lstStyle/>
          <a:p>
            <a:r>
              <a:rPr lang="en-US" sz="4500"/>
              <a:t>BENIFICIARIES</a:t>
            </a:r>
          </a:p>
        </p:txBody>
      </p:sp>
      <p:graphicFrame>
        <p:nvGraphicFramePr>
          <p:cNvPr id="5" name="Content Placeholder 2">
            <a:extLst>
              <a:ext uri="{FF2B5EF4-FFF2-40B4-BE49-F238E27FC236}">
                <a16:creationId xmlns:a16="http://schemas.microsoft.com/office/drawing/2014/main" id="{7ACEA0B6-5919-8D6B-D2E5-163AB564DEB9}"/>
              </a:ext>
            </a:extLst>
          </p:cNvPr>
          <p:cNvGraphicFramePr>
            <a:graphicFrameLocks noGrp="1"/>
          </p:cNvGraphicFramePr>
          <p:nvPr>
            <p:ph idx="1"/>
            <p:extLst>
              <p:ext uri="{D42A27DB-BD31-4B8C-83A1-F6EECF244321}">
                <p14:modId xmlns:p14="http://schemas.microsoft.com/office/powerpoint/2010/main" val="1826849593"/>
              </p:ext>
            </p:extLst>
          </p:nvPr>
        </p:nvGraphicFramePr>
        <p:xfrm>
          <a:off x="5599083" y="853673"/>
          <a:ext cx="5715000" cy="50047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884281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2F653-4395-40CB-BE1C-17A82E0F18AC}"/>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800"/>
              <a:t>BLOCK DIAGRAM</a:t>
            </a:r>
          </a:p>
        </p:txBody>
      </p:sp>
      <p:pic>
        <p:nvPicPr>
          <p:cNvPr id="4" name="Picture 3">
            <a:extLst>
              <a:ext uri="{FF2B5EF4-FFF2-40B4-BE49-F238E27FC236}">
                <a16:creationId xmlns:a16="http://schemas.microsoft.com/office/drawing/2014/main" id="{07B52256-F7F6-A660-969C-5A5DBB9CBACD}"/>
              </a:ext>
            </a:extLst>
          </p:cNvPr>
          <p:cNvPicPr>
            <a:picLocks noChangeAspect="1"/>
          </p:cNvPicPr>
          <p:nvPr/>
        </p:nvPicPr>
        <p:blipFill>
          <a:blip r:embed="rId2"/>
          <a:stretch>
            <a:fillRect/>
          </a:stretch>
        </p:blipFill>
        <p:spPr>
          <a:xfrm>
            <a:off x="5233470" y="535627"/>
            <a:ext cx="5464568" cy="5786746"/>
          </a:xfrm>
          <a:prstGeom prst="rect">
            <a:avLst/>
          </a:prstGeom>
        </p:spPr>
      </p:pic>
    </p:spTree>
    <p:extLst>
      <p:ext uri="{BB962C8B-B14F-4D97-AF65-F5344CB8AC3E}">
        <p14:creationId xmlns:p14="http://schemas.microsoft.com/office/powerpoint/2010/main" val="1836291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5ED8E-757F-44B1-A03F-60A628D24D70}"/>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900"/>
              <a:t>PROTOTYPE</a:t>
            </a:r>
          </a:p>
        </p:txBody>
      </p:sp>
      <p:pic>
        <p:nvPicPr>
          <p:cNvPr id="4" name="Picture 3">
            <a:extLst>
              <a:ext uri="{FF2B5EF4-FFF2-40B4-BE49-F238E27FC236}">
                <a16:creationId xmlns:a16="http://schemas.microsoft.com/office/drawing/2014/main" id="{C33D15CE-706F-4674-A3AD-EFBF5EBF8F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6798" y="1001711"/>
            <a:ext cx="7383866" cy="4854577"/>
          </a:xfrm>
          <a:prstGeom prst="rect">
            <a:avLst/>
          </a:prstGeom>
        </p:spPr>
      </p:pic>
    </p:spTree>
    <p:extLst>
      <p:ext uri="{BB962C8B-B14F-4D97-AF65-F5344CB8AC3E}">
        <p14:creationId xmlns:p14="http://schemas.microsoft.com/office/powerpoint/2010/main" val="1202142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D9B5B-EA48-4D81-A1A5-19FFE7723B8D}"/>
              </a:ext>
            </a:extLst>
          </p:cNvPr>
          <p:cNvSpPr>
            <a:spLocks noGrp="1"/>
          </p:cNvSpPr>
          <p:nvPr>
            <p:ph type="title"/>
          </p:nvPr>
        </p:nvSpPr>
        <p:spPr>
          <a:xfrm>
            <a:off x="635000" y="640823"/>
            <a:ext cx="3418659" cy="5583148"/>
          </a:xfrm>
        </p:spPr>
        <p:txBody>
          <a:bodyPr anchor="ctr">
            <a:normAutofit/>
          </a:bodyPr>
          <a:lstStyle/>
          <a:p>
            <a:r>
              <a:rPr lang="en-US" sz="3800"/>
              <a:t>TECHNOLOGY REQUIRED</a:t>
            </a:r>
          </a:p>
        </p:txBody>
      </p:sp>
      <p:graphicFrame>
        <p:nvGraphicFramePr>
          <p:cNvPr id="5" name="Content Placeholder 2">
            <a:extLst>
              <a:ext uri="{FF2B5EF4-FFF2-40B4-BE49-F238E27FC236}">
                <a16:creationId xmlns:a16="http://schemas.microsoft.com/office/drawing/2014/main" id="{D1EA72AB-EFEC-7C27-E5A1-086D79FCC389}"/>
              </a:ext>
            </a:extLst>
          </p:cNvPr>
          <p:cNvGraphicFramePr>
            <a:graphicFrameLocks noGrp="1"/>
          </p:cNvGraphicFramePr>
          <p:nvPr>
            <p:ph idx="1"/>
            <p:extLst>
              <p:ext uri="{D42A27DB-BD31-4B8C-83A1-F6EECF244321}">
                <p14:modId xmlns:p14="http://schemas.microsoft.com/office/powerpoint/2010/main" val="381787946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34731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469</TotalTime>
  <Words>197</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centrale_sans_book</vt:lpstr>
      <vt:lpstr>Open Sans</vt:lpstr>
      <vt:lpstr>Trebuchet MS</vt:lpstr>
      <vt:lpstr>Wingdings 3</vt:lpstr>
      <vt:lpstr>Facet</vt:lpstr>
      <vt:lpstr>ARTIFICIAL INTELLIGENCE PROJECT PROPOSAL</vt:lpstr>
      <vt:lpstr>LED Controller</vt:lpstr>
      <vt:lpstr>METHOD</vt:lpstr>
      <vt:lpstr>BENIFICIARIES</vt:lpstr>
      <vt:lpstr>BLOCK DIAGRAM</vt:lpstr>
      <vt:lpstr>PROTOTYPE</vt:lpstr>
      <vt:lpstr>TECHNOLOGY REQUIRED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PROJECT PROPOSAL</dc:title>
  <dc:creator>B19102088_Muhammad Osama</dc:creator>
  <cp:lastModifiedBy>Hamza</cp:lastModifiedBy>
  <cp:revision>5</cp:revision>
  <dcterms:created xsi:type="dcterms:W3CDTF">2022-04-24T14:43:32Z</dcterms:created>
  <dcterms:modified xsi:type="dcterms:W3CDTF">2022-06-20T04:43:30Z</dcterms:modified>
</cp:coreProperties>
</file>