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86E8A-A172-4CE8-8810-32BE3FE319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D28BD8-86C9-485A-998E-1AE61931512A}">
      <dgm:prSet/>
      <dgm:spPr/>
      <dgm:t>
        <a:bodyPr/>
        <a:lstStyle/>
        <a:p>
          <a:r>
            <a:rPr lang="en-US"/>
            <a:t>The aim is to provide a platform for a fast-food chain in order to benefit their employees and customers.</a:t>
          </a:r>
        </a:p>
      </dgm:t>
    </dgm:pt>
    <dgm:pt modelId="{31A88C1D-A9F4-4561-8151-F3A5DDBAB8E7}" type="parTrans" cxnId="{65FA9520-D6E8-4F27-8993-E9E4A1E9A840}">
      <dgm:prSet/>
      <dgm:spPr/>
      <dgm:t>
        <a:bodyPr/>
        <a:lstStyle/>
        <a:p>
          <a:endParaRPr lang="en-US"/>
        </a:p>
      </dgm:t>
    </dgm:pt>
    <dgm:pt modelId="{0583233D-7771-49BC-B0C8-102FB496C243}" type="sibTrans" cxnId="{65FA9520-D6E8-4F27-8993-E9E4A1E9A840}">
      <dgm:prSet/>
      <dgm:spPr/>
      <dgm:t>
        <a:bodyPr/>
        <a:lstStyle/>
        <a:p>
          <a:endParaRPr lang="en-US"/>
        </a:p>
      </dgm:t>
    </dgm:pt>
    <dgm:pt modelId="{E6F2A2E3-9183-49A1-B486-AFEE795A1280}">
      <dgm:prSet/>
      <dgm:spPr/>
      <dgm:t>
        <a:bodyPr/>
        <a:lstStyle/>
        <a:p>
          <a:r>
            <a:rPr lang="en-US"/>
            <a:t>Customers can order what they want, and employees or owners can fulfill their requirements easily, such as adding items and obtain their profit and revenue on a click.</a:t>
          </a:r>
        </a:p>
      </dgm:t>
    </dgm:pt>
    <dgm:pt modelId="{2C3565BD-3C49-47A2-A588-555A2A53C7E7}" type="parTrans" cxnId="{52443DA1-6556-4C9E-9F2B-FA38C4B39479}">
      <dgm:prSet/>
      <dgm:spPr/>
      <dgm:t>
        <a:bodyPr/>
        <a:lstStyle/>
        <a:p>
          <a:endParaRPr lang="en-US"/>
        </a:p>
      </dgm:t>
    </dgm:pt>
    <dgm:pt modelId="{F7E96F6E-609A-4DD2-81D1-AB8E996EAE66}" type="sibTrans" cxnId="{52443DA1-6556-4C9E-9F2B-FA38C4B39479}">
      <dgm:prSet/>
      <dgm:spPr/>
      <dgm:t>
        <a:bodyPr/>
        <a:lstStyle/>
        <a:p>
          <a:endParaRPr lang="en-US"/>
        </a:p>
      </dgm:t>
    </dgm:pt>
    <dgm:pt modelId="{D8B3C5EB-4845-4097-BEC9-A7F6238DA7F9}" type="pres">
      <dgm:prSet presAssocID="{65586E8A-A172-4CE8-8810-32BE3FE319B6}" presName="root" presStyleCnt="0">
        <dgm:presLayoutVars>
          <dgm:dir/>
          <dgm:resizeHandles val="exact"/>
        </dgm:presLayoutVars>
      </dgm:prSet>
      <dgm:spPr/>
    </dgm:pt>
    <dgm:pt modelId="{529CCC46-7E3C-4557-9C9A-1FE2AAE5D8FD}" type="pres">
      <dgm:prSet presAssocID="{D2D28BD8-86C9-485A-998E-1AE61931512A}" presName="compNode" presStyleCnt="0"/>
      <dgm:spPr/>
    </dgm:pt>
    <dgm:pt modelId="{29F9141E-B323-4384-9750-82D91B8E286E}" type="pres">
      <dgm:prSet presAssocID="{D2D28BD8-86C9-485A-998E-1AE61931512A}" presName="bgRect" presStyleLbl="bgShp" presStyleIdx="0" presStyleCnt="2"/>
      <dgm:spPr/>
    </dgm:pt>
    <dgm:pt modelId="{22779B54-2A0D-487E-852A-E7E89AAC129E}" type="pres">
      <dgm:prSet presAssocID="{D2D28BD8-86C9-485A-998E-1AE6193151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13110D5-8081-4D8E-BD7A-9D8B53154679}" type="pres">
      <dgm:prSet presAssocID="{D2D28BD8-86C9-485A-998E-1AE61931512A}" presName="spaceRect" presStyleCnt="0"/>
      <dgm:spPr/>
    </dgm:pt>
    <dgm:pt modelId="{6C7A1942-F502-43DF-A2C2-09BA5C9280E9}" type="pres">
      <dgm:prSet presAssocID="{D2D28BD8-86C9-485A-998E-1AE61931512A}" presName="parTx" presStyleLbl="revTx" presStyleIdx="0" presStyleCnt="2">
        <dgm:presLayoutVars>
          <dgm:chMax val="0"/>
          <dgm:chPref val="0"/>
        </dgm:presLayoutVars>
      </dgm:prSet>
      <dgm:spPr/>
    </dgm:pt>
    <dgm:pt modelId="{AA45A0B1-B1E8-42D5-9FCE-64CAC7AC25FE}" type="pres">
      <dgm:prSet presAssocID="{0583233D-7771-49BC-B0C8-102FB496C243}" presName="sibTrans" presStyleCnt="0"/>
      <dgm:spPr/>
    </dgm:pt>
    <dgm:pt modelId="{65531820-08FA-4E0E-A303-0D53C8BA5929}" type="pres">
      <dgm:prSet presAssocID="{E6F2A2E3-9183-49A1-B486-AFEE795A1280}" presName="compNode" presStyleCnt="0"/>
      <dgm:spPr/>
    </dgm:pt>
    <dgm:pt modelId="{553B5637-AC65-4D64-BC53-6B18AC9B0842}" type="pres">
      <dgm:prSet presAssocID="{E6F2A2E3-9183-49A1-B486-AFEE795A1280}" presName="bgRect" presStyleLbl="bgShp" presStyleIdx="1" presStyleCnt="2"/>
      <dgm:spPr/>
    </dgm:pt>
    <dgm:pt modelId="{C553D265-A460-4C68-9BCF-37299205FEF8}" type="pres">
      <dgm:prSet presAssocID="{E6F2A2E3-9183-49A1-B486-AFEE795A12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8A150A6-5950-4853-9AFE-076196321453}" type="pres">
      <dgm:prSet presAssocID="{E6F2A2E3-9183-49A1-B486-AFEE795A1280}" presName="spaceRect" presStyleCnt="0"/>
      <dgm:spPr/>
    </dgm:pt>
    <dgm:pt modelId="{02611D35-30D5-4689-87A2-5A36736A84F8}" type="pres">
      <dgm:prSet presAssocID="{E6F2A2E3-9183-49A1-B486-AFEE795A12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EFC41F-3AB6-42B4-B11A-67EE5400E01E}" type="presOf" srcId="{65586E8A-A172-4CE8-8810-32BE3FE319B6}" destId="{D8B3C5EB-4845-4097-BEC9-A7F6238DA7F9}" srcOrd="0" destOrd="0" presId="urn:microsoft.com/office/officeart/2018/2/layout/IconVerticalSolidList"/>
    <dgm:cxn modelId="{65FA9520-D6E8-4F27-8993-E9E4A1E9A840}" srcId="{65586E8A-A172-4CE8-8810-32BE3FE319B6}" destId="{D2D28BD8-86C9-485A-998E-1AE61931512A}" srcOrd="0" destOrd="0" parTransId="{31A88C1D-A9F4-4561-8151-F3A5DDBAB8E7}" sibTransId="{0583233D-7771-49BC-B0C8-102FB496C243}"/>
    <dgm:cxn modelId="{C061C62B-D9BC-4019-BFFD-136AF855C2D7}" type="presOf" srcId="{D2D28BD8-86C9-485A-998E-1AE61931512A}" destId="{6C7A1942-F502-43DF-A2C2-09BA5C9280E9}" srcOrd="0" destOrd="0" presId="urn:microsoft.com/office/officeart/2018/2/layout/IconVerticalSolidList"/>
    <dgm:cxn modelId="{52443DA1-6556-4C9E-9F2B-FA38C4B39479}" srcId="{65586E8A-A172-4CE8-8810-32BE3FE319B6}" destId="{E6F2A2E3-9183-49A1-B486-AFEE795A1280}" srcOrd="1" destOrd="0" parTransId="{2C3565BD-3C49-47A2-A588-555A2A53C7E7}" sibTransId="{F7E96F6E-609A-4DD2-81D1-AB8E996EAE66}"/>
    <dgm:cxn modelId="{AEA6E9FC-C138-4317-BDB5-AE232668635A}" type="presOf" srcId="{E6F2A2E3-9183-49A1-B486-AFEE795A1280}" destId="{02611D35-30D5-4689-87A2-5A36736A84F8}" srcOrd="0" destOrd="0" presId="urn:microsoft.com/office/officeart/2018/2/layout/IconVerticalSolidList"/>
    <dgm:cxn modelId="{8DD6318A-E101-468C-9BE4-76B377E149A7}" type="presParOf" srcId="{D8B3C5EB-4845-4097-BEC9-A7F6238DA7F9}" destId="{529CCC46-7E3C-4557-9C9A-1FE2AAE5D8FD}" srcOrd="0" destOrd="0" presId="urn:microsoft.com/office/officeart/2018/2/layout/IconVerticalSolidList"/>
    <dgm:cxn modelId="{3D24B144-F24B-41F9-B934-6CAAD08217F2}" type="presParOf" srcId="{529CCC46-7E3C-4557-9C9A-1FE2AAE5D8FD}" destId="{29F9141E-B323-4384-9750-82D91B8E286E}" srcOrd="0" destOrd="0" presId="urn:microsoft.com/office/officeart/2018/2/layout/IconVerticalSolidList"/>
    <dgm:cxn modelId="{2F4167F9-7114-4835-B9B9-89E191A0C740}" type="presParOf" srcId="{529CCC46-7E3C-4557-9C9A-1FE2AAE5D8FD}" destId="{22779B54-2A0D-487E-852A-E7E89AAC129E}" srcOrd="1" destOrd="0" presId="urn:microsoft.com/office/officeart/2018/2/layout/IconVerticalSolidList"/>
    <dgm:cxn modelId="{95DC22D1-52E0-4952-A952-09ED60D45A09}" type="presParOf" srcId="{529CCC46-7E3C-4557-9C9A-1FE2AAE5D8FD}" destId="{E13110D5-8081-4D8E-BD7A-9D8B53154679}" srcOrd="2" destOrd="0" presId="urn:microsoft.com/office/officeart/2018/2/layout/IconVerticalSolidList"/>
    <dgm:cxn modelId="{CF1C4DED-A8C4-4459-9320-049ABA60C102}" type="presParOf" srcId="{529CCC46-7E3C-4557-9C9A-1FE2AAE5D8FD}" destId="{6C7A1942-F502-43DF-A2C2-09BA5C9280E9}" srcOrd="3" destOrd="0" presId="urn:microsoft.com/office/officeart/2018/2/layout/IconVerticalSolidList"/>
    <dgm:cxn modelId="{AC76979C-1BE9-4367-A797-1EF5FD34529F}" type="presParOf" srcId="{D8B3C5EB-4845-4097-BEC9-A7F6238DA7F9}" destId="{AA45A0B1-B1E8-42D5-9FCE-64CAC7AC25FE}" srcOrd="1" destOrd="0" presId="urn:microsoft.com/office/officeart/2018/2/layout/IconVerticalSolidList"/>
    <dgm:cxn modelId="{B462BCEE-3161-4E93-9CFA-F7A9BF69E611}" type="presParOf" srcId="{D8B3C5EB-4845-4097-BEC9-A7F6238DA7F9}" destId="{65531820-08FA-4E0E-A303-0D53C8BA5929}" srcOrd="2" destOrd="0" presId="urn:microsoft.com/office/officeart/2018/2/layout/IconVerticalSolidList"/>
    <dgm:cxn modelId="{593BCBE6-08DD-4BB9-81AF-A72545659FAC}" type="presParOf" srcId="{65531820-08FA-4E0E-A303-0D53C8BA5929}" destId="{553B5637-AC65-4D64-BC53-6B18AC9B0842}" srcOrd="0" destOrd="0" presId="urn:microsoft.com/office/officeart/2018/2/layout/IconVerticalSolidList"/>
    <dgm:cxn modelId="{621B0EA5-669C-4B2D-A79A-FEFE1220116D}" type="presParOf" srcId="{65531820-08FA-4E0E-A303-0D53C8BA5929}" destId="{C553D265-A460-4C68-9BCF-37299205FEF8}" srcOrd="1" destOrd="0" presId="urn:microsoft.com/office/officeart/2018/2/layout/IconVerticalSolidList"/>
    <dgm:cxn modelId="{5D9F0F8C-5C59-437F-9F08-FDF1D1DB0D95}" type="presParOf" srcId="{65531820-08FA-4E0E-A303-0D53C8BA5929}" destId="{68A150A6-5950-4853-9AFE-076196321453}" srcOrd="2" destOrd="0" presId="urn:microsoft.com/office/officeart/2018/2/layout/IconVerticalSolidList"/>
    <dgm:cxn modelId="{43730A52-1934-4DBF-A4F9-AFF478731E7A}" type="presParOf" srcId="{65531820-08FA-4E0E-A303-0D53C8BA5929}" destId="{02611D35-30D5-4689-87A2-5A36736A8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9141E-B323-4384-9750-82D91B8E286E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79B54-2A0D-487E-852A-E7E89AAC129E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1942-F502-43DF-A2C2-09BA5C9280E9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aim is to provide a platform for a fast-food chain in order to benefit their employees and customers.</a:t>
          </a:r>
        </a:p>
      </dsp:txBody>
      <dsp:txXfrm>
        <a:off x="1750318" y="820856"/>
        <a:ext cx="5160068" cy="1515427"/>
      </dsp:txXfrm>
    </dsp:sp>
    <dsp:sp modelId="{553B5637-AC65-4D64-BC53-6B18AC9B0842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3D265-A460-4C68-9BCF-37299205FEF8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1D35-30D5-4689-87A2-5A36736A84F8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Customers can order what they want, and employees or owners can fulfill their requirements easily, such as adding items and obtain their profit and revenue on a click.</a:t>
          </a:r>
        </a:p>
      </dsp:txBody>
      <dsp:txXfrm>
        <a:off x="1750318" y="2715140"/>
        <a:ext cx="5160068" cy="151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8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1" r:id="rId7"/>
    <p:sldLayoutId id="2147483842" r:id="rId8"/>
    <p:sldLayoutId id="2147483843" r:id="rId9"/>
    <p:sldLayoutId id="2147483844" r:id="rId10"/>
    <p:sldLayoutId id="21474838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5862-D012-4B1D-9931-0ECFEAA38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ORIENTED PROGRAMMING</a:t>
            </a:r>
            <a:b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7C6B-8444-4FF7-BA74-AB0BE7AE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MUHAMMAD OSAMA BIN FAISAL (B19102088)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MUHAMMAD KHIZER KAMAL (B19102084)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HAMZA EJAZ (B19102041)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erial view of speedboat doing a turn at sea">
            <a:extLst>
              <a:ext uri="{FF2B5EF4-FFF2-40B4-BE49-F238E27FC236}">
                <a16:creationId xmlns:a16="http://schemas.microsoft.com/office/drawing/2014/main" id="{ECFC1848-E22D-469B-9DFE-505E21B85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24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2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08BAB-EE68-4055-8824-6DC1FFC3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PROBLEM STATEMENT</a:t>
            </a:r>
            <a:endParaRPr lang="en-PK" sz="41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EC0509-56EF-4894-BEAF-E48C3BE1A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60591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01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C3D75-94B8-4687-BF57-F7C35C51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718" y="701971"/>
            <a:ext cx="2994815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EMPLOYEE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D7B45D7-CB4D-4B7E-BB84-7D31D572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688122"/>
            <a:ext cx="3861147" cy="3263705"/>
          </a:xfrm>
          <a:prstGeom prst="rect">
            <a:avLst/>
          </a:prstGeom>
        </p:spPr>
      </p:pic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F0CFD101-89FA-49F9-B994-556927BF0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 r="20018"/>
          <a:stretch/>
        </p:blipFill>
        <p:spPr>
          <a:xfrm>
            <a:off x="5190164" y="643466"/>
            <a:ext cx="2300388" cy="262162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33674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5954C30-B98C-4BEC-AD3E-BBE615810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 r="-3" b="2116"/>
          <a:stretch/>
        </p:blipFill>
        <p:spPr>
          <a:xfrm>
            <a:off x="4493812" y="3942832"/>
            <a:ext cx="3638267" cy="1921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7D4B-D89A-4F3B-B3FB-2A1A3CEA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718" y="2731361"/>
            <a:ext cx="2994815" cy="3483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cap="all" spc="200">
                <a:solidFill>
                  <a:schemeClr val="tx1"/>
                </a:solidFill>
              </a:rPr>
              <a:t>Items can be added in the burger ,fries and soft drinks, respectively. Employees can add quantity, cost per unit. And price per unit.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cap="all" spc="200">
                <a:solidFill>
                  <a:schemeClr val="tx1"/>
                </a:solidFill>
              </a:rPr>
              <a:t>employees can view the remaining items in the stock after certain operations.</a:t>
            </a:r>
          </a:p>
        </p:txBody>
      </p:sp>
    </p:spTree>
    <p:extLst>
      <p:ext uri="{BB962C8B-B14F-4D97-AF65-F5344CB8AC3E}">
        <p14:creationId xmlns:p14="http://schemas.microsoft.com/office/powerpoint/2010/main" val="32933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A09F6-F121-46F6-9538-E259EF72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718" y="701971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EMPLOYEE</a:t>
            </a:r>
            <a:endParaRPr lang="en-PK" sz="4000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F805F0-87E1-41D7-8B6B-1E507F5BF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674"/>
          <a:stretch/>
        </p:blipFill>
        <p:spPr>
          <a:xfrm>
            <a:off x="643468" y="2108508"/>
            <a:ext cx="3583439" cy="264706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CB9AED4-FB69-43E7-B0D5-59DA160EA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" r="3" b="3422"/>
          <a:stretch/>
        </p:blipFill>
        <p:spPr>
          <a:xfrm>
            <a:off x="4565848" y="643466"/>
            <a:ext cx="3549021" cy="262162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33674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CB16C5-664B-4722-B50B-6D0BA116F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84" y="3592910"/>
            <a:ext cx="3525322" cy="2621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635F-B073-46D9-A371-2843FDC1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718" y="2731361"/>
            <a:ext cx="2994815" cy="34831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Employees can also see the total revenue generated and profit obtained at the end of their operation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Employees can also see the total tip collected.</a:t>
            </a:r>
            <a:endParaRPr lang="en-PK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3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DD311-CDF0-4B8B-A968-A72860B4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CUSTOMER</a:t>
            </a:r>
            <a:endParaRPr lang="en-PK" sz="4000">
              <a:solidFill>
                <a:schemeClr val="tx1"/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D762-0B95-4950-BEEE-7680DE0A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Customers can choose their favorite item from all the three categories with the quantity they require after viewing the items in the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  Customers can give tip on their desire.</a:t>
            </a:r>
            <a:endParaRPr lang="en-PK" sz="1800">
              <a:solidFill>
                <a:schemeClr val="tx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9B2934A-3381-4AE1-BC80-6F066AA3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0" y="884656"/>
            <a:ext cx="3930805" cy="214228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7ECB15-C2DC-43DE-B8E1-154BE227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05" y="4440036"/>
            <a:ext cx="3936614" cy="9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D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6AC4F-1875-4C2F-A91F-46A4873C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CUSTOMER</a:t>
            </a:r>
            <a:endParaRPr lang="en-PK" sz="4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C1C3-232F-4C08-BC66-A9442C16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Customer can view their order and total bill inclusive of tax at the end.</a:t>
            </a:r>
            <a:endParaRPr lang="en-PK" sz="180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7D68A7-0E63-4752-B6BF-352C5E2B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88" y="1758461"/>
            <a:ext cx="3643532" cy="3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594DF-B534-4661-93F6-6554896B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1D629C5-4DB9-4446-B6B5-FB73531A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Sagona Book</vt:lpstr>
      <vt:lpstr>Sagona ExtraLight</vt:lpstr>
      <vt:lpstr>RetrospectVTI</vt:lpstr>
      <vt:lpstr>OBJECT ORIENTED PROGRAMMING PROJECT</vt:lpstr>
      <vt:lpstr>PROBLEM STATEMENT</vt:lpstr>
      <vt:lpstr>EMPLOYEE</vt:lpstr>
      <vt:lpstr>EMPLOYEE</vt:lpstr>
      <vt:lpstr>CUSTOMER</vt:lpstr>
      <vt:lpstr>CUSTOMER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PROJECT</dc:title>
  <dc:creator>Muhammad</dc:creator>
  <cp:lastModifiedBy>Muhammad</cp:lastModifiedBy>
  <cp:revision>1</cp:revision>
  <dcterms:created xsi:type="dcterms:W3CDTF">2021-09-07T14:45:30Z</dcterms:created>
  <dcterms:modified xsi:type="dcterms:W3CDTF">2021-09-07T19:30:11Z</dcterms:modified>
</cp:coreProperties>
</file>