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
      <p:regular r:id="rId20"/>
      <p:bold r:id="rId21"/>
    </p:embeddedFont>
    <p:embeddedFont>
      <p:font typeface="Roboto Black"/>
      <p:bold r:id="rId22"/>
      <p:boldItalic r:id="rId23"/>
    </p:embeddedFont>
    <p:embeddedFont>
      <p:font typeface="Anaheim"/>
      <p:regular r:id="rId24"/>
      <p:bold r:id="rId25"/>
    </p:embeddedFont>
    <p:embeddedFont>
      <p:font typeface="Bebas Neue"/>
      <p:regular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22" Type="http://schemas.openxmlformats.org/officeDocument/2006/relationships/font" Target="fonts/RobotoBlack-bold.fntdata"/><Relationship Id="rId21" Type="http://schemas.openxmlformats.org/officeDocument/2006/relationships/font" Target="fonts/Play-bold.fntdata"/><Relationship Id="rId24" Type="http://schemas.openxmlformats.org/officeDocument/2006/relationships/font" Target="fonts/Anaheim-regular.fntdata"/><Relationship Id="rId23" Type="http://schemas.openxmlformats.org/officeDocument/2006/relationships/font" Target="fonts/Roboto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ebasNeue-regular.fntdata"/><Relationship Id="rId25" Type="http://schemas.openxmlformats.org/officeDocument/2006/relationships/font" Target="fonts/Anaheim-bold.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eb90da908d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eb90da908d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Afin d'organiser mon projet, j'ai opté pour la méthode Cascade (Waterfall), qui m'a donné la possibilité de diviser le projet en différentes étapes séquentielles et interdépendantes afin de simplifier le travail.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eb90da908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eb90da908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Analyse :documenter toutes les exigences fonctionnelles et techniques du projet.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conception :conception des composants matériels et logiciels nécessaires, définition des interfaces et des interactions entre ces composants.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implementation : les développeurs écrivent le code et construisent le système conformément aux spécifications de conception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test:inclut des tests systématiques pour vérifier que les différentes parties du système fonctionnent bien ensemble et répondent aux exigences définies.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delpoiment: le système est déployé dans l'environnement de production.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eb90da908d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eb90da908d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 ce qui concerne la sécurité et la qualité, nous avons mis en place plusieurs mesures pour garantir que la plateforme e-learning est à la fois sûre et fiable.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Authentification avec JSON Web Tokens (JWT) :</a:t>
            </a:r>
            <a:endParaRPr/>
          </a:p>
          <a:p>
            <a:pPr indent="0" lvl="0" marL="0" rtl="0" algn="l">
              <a:spcBef>
                <a:spcPts val="0"/>
              </a:spcBef>
              <a:spcAft>
                <a:spcPts val="0"/>
              </a:spcAft>
              <a:buClr>
                <a:schemeClr val="dk1"/>
              </a:buClr>
              <a:buSzPts val="1100"/>
              <a:buFont typeface="Arial"/>
              <a:buNone/>
            </a:pPr>
            <a:r>
              <a:rPr lang="en"/>
              <a:t>    	Pour sécuriser l'accès à la plateforme, nous utilisons des JSON Web Tokens (JWT). Ces tokens assurent que seuls les utilisateurs authentifiés peuvent accéder aux ressources protégées. Chaque fois qu'un utilisateur se connecte, un token est généré et utilisé pour vérifier son identité lors de chaque requête au serveur.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Sécurisation des données avec HTTPS :</a:t>
            </a:r>
            <a:endParaRPr/>
          </a:p>
          <a:p>
            <a:pPr indent="0" lvl="0" marL="0" rtl="0" algn="l">
              <a:spcBef>
                <a:spcPts val="0"/>
              </a:spcBef>
              <a:spcAft>
                <a:spcPts val="0"/>
              </a:spcAft>
              <a:buClr>
                <a:schemeClr val="dk1"/>
              </a:buClr>
              <a:buSzPts val="1100"/>
              <a:buFont typeface="Arial"/>
              <a:buNone/>
            </a:pPr>
            <a:r>
              <a:rPr lang="en"/>
              <a:t>    	Toutes les connexions entre les utilisateurs et le serveur sont sécurisées grâce à HTTPS. Cette mesure empêche les interceptions malveillantes et garantit que les données échangées sont chiffrées, protégeant ainsi la confidentialité des informations des utilisateurs.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Tests de bout en bout avec Cypress :</a:t>
            </a:r>
            <a:endParaRPr/>
          </a:p>
          <a:p>
            <a:pPr indent="0" lvl="0" marL="0" rtl="0" algn="l">
              <a:spcBef>
                <a:spcPts val="0"/>
              </a:spcBef>
              <a:spcAft>
                <a:spcPts val="0"/>
              </a:spcAft>
              <a:buClr>
                <a:schemeClr val="dk1"/>
              </a:buClr>
              <a:buSzPts val="1100"/>
              <a:buFont typeface="Arial"/>
              <a:buNone/>
            </a:pPr>
            <a:r>
              <a:rPr lang="en"/>
              <a:t>    	En plus des tests unitaires et d'intégration, nous réalisons des tests de bout en bout (E2E) avec Cypress. Cypress permet de simuler les interactions des utilisateurs avec l'application et de vérifier que toutes les fonctionnalités fonctionnent comme prévu dans un environnement réel. Cela garantit une expérience utilisateur cohérente et sans bugs.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Audits de sécurité réguliers :</a:t>
            </a:r>
            <a:endParaRPr/>
          </a:p>
          <a:p>
            <a:pPr indent="0" lvl="0" marL="0" rtl="0" algn="l">
              <a:spcBef>
                <a:spcPts val="0"/>
              </a:spcBef>
              <a:spcAft>
                <a:spcPts val="0"/>
              </a:spcAft>
              <a:buClr>
                <a:schemeClr val="dk1"/>
              </a:buClr>
              <a:buSzPts val="1100"/>
              <a:buFont typeface="Arial"/>
              <a:buNone/>
            </a:pPr>
            <a:r>
              <a:rPr lang="en"/>
              <a:t>    	En complément des tests, nous effectuons des audits de sécurité réguliers pour identifier et corriger les vulnérabilités potentielles. Ces audits sont essentiels pour maintenir un haut niveau de sécurité et garantir que la plateforme reste protégée contre les menaces émergentes.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En mettant l'accent sur la sécurité et la qualité, nous nous assurons que la plateforme e-learning offre une expérience d'apprentissage fiable et sécurisée pour tous ses utilisateurs.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eb90da908d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eb90da908d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 conclure, ce projet a permis de développer une solution efficace pour l'apprentissage en ligne à l'école EFET. Je recommande de continuer à améliorer la plateforme en intégrant de nouvelles fonctionnalités et en assurant une veille technologique constante pour maintenir la sécurité et la qualité des services offerts.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ebef91af3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ebef91af3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Merci de votre attention. Si vous avez des questions, je serais heureux d'y répondre maintenant.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eb74d54ae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eb74d54ae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eb90da90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eb90da90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eb74d54ae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eb74d54ae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eb7503266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eb7503266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b90da908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eb90da908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Maintenant, passons à la conception de la solution. La plateforme EDUCRAFT est architecturée de manière à garantir efficacité, évolutivité et maintenance aisée. Elle est structurée en trois niveaux principaux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Le niveau de présentation :</a:t>
            </a:r>
            <a:endParaRPr/>
          </a:p>
          <a:p>
            <a:pPr indent="0" lvl="0" marL="0" rtl="0" algn="l">
              <a:spcBef>
                <a:spcPts val="0"/>
              </a:spcBef>
              <a:spcAft>
                <a:spcPts val="0"/>
              </a:spcAft>
              <a:buClr>
                <a:schemeClr val="dk1"/>
              </a:buClr>
              <a:buSzPts val="1100"/>
              <a:buFont typeface="Arial"/>
              <a:buNone/>
            </a:pPr>
            <a:r>
              <a:rPr lang="en"/>
              <a:t>    	Ce niveau est responsable de l'interface utilisateur. Pour offrir une expérience utilisateur fluide et réactive, nous avons utilisé React Native pour développer l'application mobile, permettant ainsi une compatibilité multi-plateforme. Pour le site web, nous avons opté pour Next.js, qui offre d'excellentes performances grâce à son rendu côté serveur (Server-Side Rendering) et ses capacités de génération statique (Static Site Generation).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Le niveau de traitement :</a:t>
            </a:r>
            <a:endParaRPr/>
          </a:p>
          <a:p>
            <a:pPr indent="0" lvl="0" marL="0" rtl="0" algn="l">
              <a:spcBef>
                <a:spcPts val="0"/>
              </a:spcBef>
              <a:spcAft>
                <a:spcPts val="0"/>
              </a:spcAft>
              <a:buClr>
                <a:schemeClr val="dk1"/>
              </a:buClr>
              <a:buSzPts val="1100"/>
              <a:buFont typeface="Arial"/>
              <a:buNone/>
            </a:pPr>
            <a:r>
              <a:rPr lang="en"/>
              <a:t>    	Ce niveau contient la logique de traitement des données. Il est développé en Node.js et Next.js pour le rendu côté serveur et Express.js pour gérer les requêtes et les fichiers, assurant une gestion efficace et en temps réel des données et des interactions utilisateur.</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ebef91af3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ebef91af3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Enfin, le niveau d'accès aux données utilise MariaDB, une base de données relationnelle performante et sécurisée. MariaDB assure le stockage fiable des informations, permettant des requêtes rapides et garantissant l'intégrité des données, essentielle pour la gestion des utilisateurs, cours, modules et résultats des tests.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Cette architecture en trois couches assure une maintenance simplifiée et une évolutivité flexible, permettant des adaptations faciles aux besoins futurs et aux nouvelles technologies.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eb90da908d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eb90da908d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Passons maintenant aux fonctionnalités clés de la plateforme e-learning. Cette plateforme a été conçue pour offrir une expérience d'apprentissage en ligne complète et intuitive, tant pour les étudiants que pour les professeurs.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Les administrateurs et les professeurs ont la main pour gérer les cours, les modules, et le contenu éducatif des chapitres, ainsi que la gestion des tests interactifs afin que les apprenants puissent évaluer leur compréhension après la lecture d'un chapitre.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La plateforme offre également aux administrateurs et aux professeurs la possibilité de gérer les utilisateurs. Les administrateurs peuvent gérer tous les utilisateurs, y compris les autres administrateurs, tandis que les professeurs ne peuvent gérer que leurs propres étudiants.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Ces fonctionnalités sont essentielles pour offrir une expérience d'apprentissage en ligne efficace et sécurisée, répondant aux besoins des étudiants et des professeurs.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eb90da908d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eb90da908d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36171" l="24647" r="0" t="235"/>
          <a:stretch/>
        </p:blipFill>
        <p:spPr>
          <a:xfrm>
            <a:off x="0" y="0"/>
            <a:ext cx="9144003" cy="5143501"/>
          </a:xfrm>
          <a:prstGeom prst="rect">
            <a:avLst/>
          </a:prstGeom>
          <a:noFill/>
          <a:ln>
            <a:noFill/>
          </a:ln>
        </p:spPr>
      </p:pic>
      <p:sp>
        <p:nvSpPr>
          <p:cNvPr id="10" name="Google Shape;10;p2"/>
          <p:cNvSpPr txBox="1"/>
          <p:nvPr>
            <p:ph type="ctrTitle"/>
          </p:nvPr>
        </p:nvSpPr>
        <p:spPr>
          <a:xfrm>
            <a:off x="4011625" y="1240400"/>
            <a:ext cx="4345500" cy="12792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011587" y="3345025"/>
            <a:ext cx="4345500" cy="4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pic>
        <p:nvPicPr>
          <p:cNvPr id="49" name="Google Shape;49;p11"/>
          <p:cNvPicPr preferRelativeResize="0"/>
          <p:nvPr/>
        </p:nvPicPr>
        <p:blipFill rotWithShape="1">
          <a:blip r:embed="rId2">
            <a:alphaModFix/>
          </a:blip>
          <a:srcRect b="36406" l="24647" r="0" t="0"/>
          <a:stretch/>
        </p:blipFill>
        <p:spPr>
          <a:xfrm>
            <a:off x="0" y="0"/>
            <a:ext cx="9144003" cy="5143501"/>
          </a:xfrm>
          <a:prstGeom prst="rect">
            <a:avLst/>
          </a:prstGeom>
          <a:noFill/>
          <a:ln>
            <a:noFill/>
          </a:ln>
        </p:spPr>
      </p:pic>
      <p:sp>
        <p:nvSpPr>
          <p:cNvPr id="50" name="Google Shape;50;p11"/>
          <p:cNvSpPr txBox="1"/>
          <p:nvPr>
            <p:ph hasCustomPrompt="1" type="title"/>
          </p:nvPr>
        </p:nvSpPr>
        <p:spPr>
          <a:xfrm>
            <a:off x="955650" y="1734688"/>
            <a:ext cx="4258200" cy="822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48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955650" y="3028988"/>
            <a:ext cx="4258200" cy="37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b="-6" l="14128" r="10519" t="36413"/>
          <a:stretch/>
        </p:blipFill>
        <p:spPr>
          <a:xfrm>
            <a:off x="0" y="0"/>
            <a:ext cx="9144003" cy="5143501"/>
          </a:xfrm>
          <a:prstGeom prst="rect">
            <a:avLst/>
          </a:prstGeom>
          <a:noFill/>
          <a:ln>
            <a:noFill/>
          </a:ln>
        </p:spPr>
      </p:pic>
      <p:sp>
        <p:nvSpPr>
          <p:cNvPr id="55" name="Google Shape;55;p13"/>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56" name="Google Shape;56;p13"/>
          <p:cNvSpPr txBox="1"/>
          <p:nvPr>
            <p:ph hasCustomPrompt="1" type="title"/>
          </p:nvPr>
        </p:nvSpPr>
        <p:spPr>
          <a:xfrm>
            <a:off x="720000" y="1625175"/>
            <a:ext cx="664200" cy="593400"/>
          </a:xfrm>
          <a:prstGeom prst="rect">
            <a:avLst/>
          </a:prstGeom>
          <a:ln cap="flat" cmpd="sng" w="9525">
            <a:solidFill>
              <a:schemeClr val="dk1"/>
            </a:solidFill>
            <a:prstDash val="solid"/>
            <a:round/>
            <a:headEnd len="sm" w="sm" type="none"/>
            <a:tailEnd len="sm" w="sm" type="none"/>
          </a:ln>
          <a:effectLst>
            <a:outerShdw blurRad="200025" rotWithShape="0" algn="bl">
              <a:schemeClr val="dk1"/>
            </a:outerShdw>
          </a:effectLst>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p:nvPr>
            <p:ph idx="1" type="subTitle"/>
          </p:nvPr>
        </p:nvSpPr>
        <p:spPr>
          <a:xfrm>
            <a:off x="1386946" y="2039935"/>
            <a:ext cx="26187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8" name="Google Shape;58;p13"/>
          <p:cNvSpPr txBox="1"/>
          <p:nvPr>
            <p:ph idx="2"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 name="Google Shape;59;p13"/>
          <p:cNvSpPr txBox="1"/>
          <p:nvPr>
            <p:ph idx="3" type="subTitle"/>
          </p:nvPr>
        </p:nvSpPr>
        <p:spPr>
          <a:xfrm>
            <a:off x="1386946" y="1727625"/>
            <a:ext cx="26187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60" name="Google Shape;60;p13"/>
          <p:cNvSpPr txBox="1"/>
          <p:nvPr>
            <p:ph hasCustomPrompt="1" idx="4" type="title"/>
          </p:nvPr>
        </p:nvSpPr>
        <p:spPr>
          <a:xfrm>
            <a:off x="720000" y="3338825"/>
            <a:ext cx="664200" cy="593400"/>
          </a:xfrm>
          <a:prstGeom prst="rect">
            <a:avLst/>
          </a:prstGeom>
          <a:ln cap="flat" cmpd="sng" w="9525">
            <a:solidFill>
              <a:schemeClr val="dk1"/>
            </a:solidFill>
            <a:prstDash val="solid"/>
            <a:round/>
            <a:headEnd len="sm" w="sm" type="none"/>
            <a:tailEnd len="sm" w="sm" type="none"/>
          </a:ln>
          <a:effectLst>
            <a:outerShdw blurRad="200025" rotWithShape="0" algn="bl">
              <a:schemeClr val="dk1"/>
            </a:outerShdw>
          </a:effectLst>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5" type="subTitle"/>
          </p:nvPr>
        </p:nvSpPr>
        <p:spPr>
          <a:xfrm>
            <a:off x="1386946" y="3753577"/>
            <a:ext cx="26187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 name="Google Shape;62;p13"/>
          <p:cNvSpPr txBox="1"/>
          <p:nvPr>
            <p:ph idx="6" type="subTitle"/>
          </p:nvPr>
        </p:nvSpPr>
        <p:spPr>
          <a:xfrm>
            <a:off x="1386946" y="3441267"/>
            <a:ext cx="26187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63" name="Google Shape;63;p13"/>
          <p:cNvSpPr txBox="1"/>
          <p:nvPr>
            <p:ph hasCustomPrompt="1" idx="7" type="title"/>
          </p:nvPr>
        </p:nvSpPr>
        <p:spPr>
          <a:xfrm>
            <a:off x="5145925" y="1625175"/>
            <a:ext cx="664200" cy="593400"/>
          </a:xfrm>
          <a:prstGeom prst="rect">
            <a:avLst/>
          </a:prstGeom>
          <a:ln cap="flat" cmpd="sng" w="9525">
            <a:solidFill>
              <a:schemeClr val="dk1"/>
            </a:solidFill>
            <a:prstDash val="solid"/>
            <a:round/>
            <a:headEnd len="sm" w="sm" type="none"/>
            <a:tailEnd len="sm" w="sm" type="none"/>
          </a:ln>
          <a:effectLst>
            <a:outerShdw blurRad="200025" rotWithShape="0" algn="bl">
              <a:schemeClr val="dk1"/>
            </a:outerShdw>
          </a:effectLst>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idx="8" type="subTitle"/>
          </p:nvPr>
        </p:nvSpPr>
        <p:spPr>
          <a:xfrm>
            <a:off x="5812865" y="2039935"/>
            <a:ext cx="2613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 name="Google Shape;65;p13"/>
          <p:cNvSpPr txBox="1"/>
          <p:nvPr>
            <p:ph idx="9" type="subTitle"/>
          </p:nvPr>
        </p:nvSpPr>
        <p:spPr>
          <a:xfrm>
            <a:off x="5812865" y="1727625"/>
            <a:ext cx="26133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66" name="Google Shape;66;p13"/>
          <p:cNvSpPr txBox="1"/>
          <p:nvPr>
            <p:ph hasCustomPrompt="1" idx="13" type="title"/>
          </p:nvPr>
        </p:nvSpPr>
        <p:spPr>
          <a:xfrm>
            <a:off x="5145925" y="3338825"/>
            <a:ext cx="664200" cy="593400"/>
          </a:xfrm>
          <a:prstGeom prst="rect">
            <a:avLst/>
          </a:prstGeom>
          <a:ln cap="flat" cmpd="sng" w="9525">
            <a:solidFill>
              <a:schemeClr val="dk1"/>
            </a:solidFill>
            <a:prstDash val="solid"/>
            <a:round/>
            <a:headEnd len="sm" w="sm" type="none"/>
            <a:tailEnd len="sm" w="sm" type="none"/>
          </a:ln>
          <a:effectLst>
            <a:outerShdw blurRad="200025" rotWithShape="0" algn="bl">
              <a:schemeClr val="dk1"/>
            </a:outerShdw>
          </a:effectLst>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idx="14" type="subTitle"/>
          </p:nvPr>
        </p:nvSpPr>
        <p:spPr>
          <a:xfrm>
            <a:off x="5812865" y="3753577"/>
            <a:ext cx="2613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8" name="Google Shape;68;p13"/>
          <p:cNvSpPr txBox="1"/>
          <p:nvPr>
            <p:ph idx="15" type="subTitle"/>
          </p:nvPr>
        </p:nvSpPr>
        <p:spPr>
          <a:xfrm>
            <a:off x="5812865" y="3441267"/>
            <a:ext cx="26133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9" name="Shape 69"/>
        <p:cNvGrpSpPr/>
        <p:nvPr/>
      </p:nvGrpSpPr>
      <p:grpSpPr>
        <a:xfrm>
          <a:off x="0" y="0"/>
          <a:ext cx="0" cy="0"/>
          <a:chOff x="0" y="0"/>
          <a:chExt cx="0" cy="0"/>
        </a:xfrm>
      </p:grpSpPr>
      <p:pic>
        <p:nvPicPr>
          <p:cNvPr id="70" name="Google Shape;70;p14"/>
          <p:cNvPicPr preferRelativeResize="0"/>
          <p:nvPr/>
        </p:nvPicPr>
        <p:blipFill rotWithShape="1">
          <a:blip r:embed="rId2">
            <a:alphaModFix/>
          </a:blip>
          <a:srcRect b="18200" l="2200" r="22447" t="18206"/>
          <a:stretch/>
        </p:blipFill>
        <p:spPr>
          <a:xfrm>
            <a:off x="0" y="0"/>
            <a:ext cx="9144003" cy="5143501"/>
          </a:xfrm>
          <a:prstGeom prst="rect">
            <a:avLst/>
          </a:prstGeom>
          <a:noFill/>
          <a:ln>
            <a:noFill/>
          </a:ln>
        </p:spPr>
      </p:pic>
      <p:sp>
        <p:nvSpPr>
          <p:cNvPr id="71" name="Google Shape;71;p14"/>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72" name="Google Shape;72;p14"/>
          <p:cNvSpPr txBox="1"/>
          <p:nvPr>
            <p:ph type="title"/>
          </p:nvPr>
        </p:nvSpPr>
        <p:spPr>
          <a:xfrm>
            <a:off x="1458150" y="3374888"/>
            <a:ext cx="62277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3" name="Google Shape;73;p14"/>
          <p:cNvSpPr txBox="1"/>
          <p:nvPr>
            <p:ph idx="1" type="subTitle"/>
          </p:nvPr>
        </p:nvSpPr>
        <p:spPr>
          <a:xfrm>
            <a:off x="1458150" y="1236713"/>
            <a:ext cx="6227700" cy="131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4" name="Shape 74"/>
        <p:cNvGrpSpPr/>
        <p:nvPr/>
      </p:nvGrpSpPr>
      <p:grpSpPr>
        <a:xfrm>
          <a:off x="0" y="0"/>
          <a:ext cx="0" cy="0"/>
          <a:chOff x="0" y="0"/>
          <a:chExt cx="0" cy="0"/>
        </a:xfrm>
      </p:grpSpPr>
      <p:pic>
        <p:nvPicPr>
          <p:cNvPr id="75" name="Google Shape;75;p15"/>
          <p:cNvPicPr preferRelativeResize="0"/>
          <p:nvPr/>
        </p:nvPicPr>
        <p:blipFill rotWithShape="1">
          <a:blip r:embed="rId2">
            <a:alphaModFix/>
          </a:blip>
          <a:srcRect b="10753" l="25333" r="-685" t="25653"/>
          <a:stretch/>
        </p:blipFill>
        <p:spPr>
          <a:xfrm>
            <a:off x="0" y="0"/>
            <a:ext cx="9144003" cy="5143501"/>
          </a:xfrm>
          <a:prstGeom prst="rect">
            <a:avLst/>
          </a:prstGeom>
          <a:noFill/>
          <a:ln>
            <a:noFill/>
          </a:ln>
        </p:spPr>
      </p:pic>
      <p:sp>
        <p:nvSpPr>
          <p:cNvPr id="76" name="Google Shape;76;p15"/>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77" name="Google Shape;77;p15"/>
          <p:cNvSpPr txBox="1"/>
          <p:nvPr>
            <p:ph idx="1" type="subTitle"/>
          </p:nvPr>
        </p:nvSpPr>
        <p:spPr>
          <a:xfrm>
            <a:off x="720000" y="3016475"/>
            <a:ext cx="2975400" cy="96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 name="Google Shape;78;p15"/>
          <p:cNvSpPr txBox="1"/>
          <p:nvPr>
            <p:ph type="title"/>
          </p:nvPr>
        </p:nvSpPr>
        <p:spPr>
          <a:xfrm>
            <a:off x="720000" y="1162825"/>
            <a:ext cx="2975400" cy="1430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15"/>
          <p:cNvSpPr/>
          <p:nvPr>
            <p:ph idx="2" type="pic"/>
          </p:nvPr>
        </p:nvSpPr>
        <p:spPr>
          <a:xfrm>
            <a:off x="4125325" y="678450"/>
            <a:ext cx="4303500" cy="37866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2">
            <a:alphaModFix/>
          </a:blip>
          <a:srcRect b="18200" l="2200" r="22447" t="18206"/>
          <a:stretch/>
        </p:blipFill>
        <p:spPr>
          <a:xfrm>
            <a:off x="0" y="0"/>
            <a:ext cx="9144003" cy="5143501"/>
          </a:xfrm>
          <a:prstGeom prst="rect">
            <a:avLst/>
          </a:prstGeom>
          <a:noFill/>
          <a:ln>
            <a:noFill/>
          </a:ln>
        </p:spPr>
      </p:pic>
      <p:sp>
        <p:nvSpPr>
          <p:cNvPr id="82" name="Google Shape;82;p16"/>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83" name="Google Shape;83;p16"/>
          <p:cNvSpPr txBox="1"/>
          <p:nvPr>
            <p:ph idx="1" type="subTitle"/>
          </p:nvPr>
        </p:nvSpPr>
        <p:spPr>
          <a:xfrm>
            <a:off x="4344700" y="2259683"/>
            <a:ext cx="4084200" cy="10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16"/>
          <p:cNvSpPr txBox="1"/>
          <p:nvPr>
            <p:ph type="title"/>
          </p:nvPr>
        </p:nvSpPr>
        <p:spPr>
          <a:xfrm>
            <a:off x="4344700" y="1572363"/>
            <a:ext cx="4084200" cy="57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2">
            <a:alphaModFix/>
          </a:blip>
          <a:srcRect b="10753" l="25333" r="-685" t="25653"/>
          <a:stretch/>
        </p:blipFill>
        <p:spPr>
          <a:xfrm>
            <a:off x="0" y="0"/>
            <a:ext cx="9144003" cy="5143501"/>
          </a:xfrm>
          <a:prstGeom prst="rect">
            <a:avLst/>
          </a:prstGeom>
          <a:noFill/>
          <a:ln>
            <a:noFill/>
          </a:ln>
        </p:spPr>
      </p:pic>
      <p:sp>
        <p:nvSpPr>
          <p:cNvPr id="87" name="Google Shape;87;p17"/>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88" name="Google Shape;88;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9" name="Google Shape;89;p17"/>
          <p:cNvSpPr txBox="1"/>
          <p:nvPr>
            <p:ph idx="1" type="subTitle"/>
          </p:nvPr>
        </p:nvSpPr>
        <p:spPr>
          <a:xfrm>
            <a:off x="1134251" y="4123700"/>
            <a:ext cx="6875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90" name="Shape 90"/>
        <p:cNvGrpSpPr/>
        <p:nvPr/>
      </p:nvGrpSpPr>
      <p:grpSpPr>
        <a:xfrm>
          <a:off x="0" y="0"/>
          <a:ext cx="0" cy="0"/>
          <a:chOff x="0" y="0"/>
          <a:chExt cx="0" cy="0"/>
        </a:xfrm>
      </p:grpSpPr>
      <p:pic>
        <p:nvPicPr>
          <p:cNvPr id="91" name="Google Shape;91;p18"/>
          <p:cNvPicPr preferRelativeResize="0"/>
          <p:nvPr/>
        </p:nvPicPr>
        <p:blipFill rotWithShape="1">
          <a:blip r:embed="rId2">
            <a:alphaModFix/>
          </a:blip>
          <a:srcRect b="18200" l="2200" r="22447" t="18206"/>
          <a:stretch/>
        </p:blipFill>
        <p:spPr>
          <a:xfrm>
            <a:off x="0" y="0"/>
            <a:ext cx="9144003" cy="5143501"/>
          </a:xfrm>
          <a:prstGeom prst="rect">
            <a:avLst/>
          </a:prstGeom>
          <a:noFill/>
          <a:ln>
            <a:noFill/>
          </a:ln>
        </p:spPr>
      </p:pic>
      <p:sp>
        <p:nvSpPr>
          <p:cNvPr id="92" name="Google Shape;92;p18"/>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93" name="Google Shape;93;p18"/>
          <p:cNvSpPr txBox="1"/>
          <p:nvPr>
            <p:ph idx="1" type="subTitle"/>
          </p:nvPr>
        </p:nvSpPr>
        <p:spPr>
          <a:xfrm>
            <a:off x="720000" y="2348856"/>
            <a:ext cx="2589600" cy="10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18"/>
          <p:cNvSpPr txBox="1"/>
          <p:nvPr>
            <p:ph type="title"/>
          </p:nvPr>
        </p:nvSpPr>
        <p:spPr>
          <a:xfrm>
            <a:off x="720000" y="1258063"/>
            <a:ext cx="2589600" cy="109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95" name="Shape 95"/>
        <p:cNvGrpSpPr/>
        <p:nvPr/>
      </p:nvGrpSpPr>
      <p:grpSpPr>
        <a:xfrm>
          <a:off x="0" y="0"/>
          <a:ext cx="0" cy="0"/>
          <a:chOff x="0" y="0"/>
          <a:chExt cx="0" cy="0"/>
        </a:xfrm>
      </p:grpSpPr>
      <p:pic>
        <p:nvPicPr>
          <p:cNvPr id="96" name="Google Shape;96;p19"/>
          <p:cNvPicPr preferRelativeResize="0"/>
          <p:nvPr/>
        </p:nvPicPr>
        <p:blipFill rotWithShape="1">
          <a:blip r:embed="rId2">
            <a:alphaModFix/>
          </a:blip>
          <a:srcRect b="18200" l="2200" r="22447" t="18206"/>
          <a:stretch/>
        </p:blipFill>
        <p:spPr>
          <a:xfrm>
            <a:off x="0" y="0"/>
            <a:ext cx="9144003" cy="5143501"/>
          </a:xfrm>
          <a:prstGeom prst="rect">
            <a:avLst/>
          </a:prstGeom>
          <a:noFill/>
          <a:ln>
            <a:noFill/>
          </a:ln>
        </p:spPr>
      </p:pic>
      <p:sp>
        <p:nvSpPr>
          <p:cNvPr id="97" name="Google Shape;97;p19"/>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98" name="Google Shape;98;p19"/>
          <p:cNvSpPr txBox="1"/>
          <p:nvPr>
            <p:ph idx="1" type="subTitle"/>
          </p:nvPr>
        </p:nvSpPr>
        <p:spPr>
          <a:xfrm>
            <a:off x="720000" y="1257325"/>
            <a:ext cx="7704000" cy="33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10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99" name="Google Shape;9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0"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b="36406" l="24647" r="0" t="0"/>
          <a:stretch/>
        </p:blipFill>
        <p:spPr>
          <a:xfrm>
            <a:off x="0" y="0"/>
            <a:ext cx="9144003" cy="5143501"/>
          </a:xfrm>
          <a:prstGeom prst="rect">
            <a:avLst/>
          </a:prstGeom>
          <a:noFill/>
          <a:ln>
            <a:noFill/>
          </a:ln>
        </p:spPr>
      </p:pic>
      <p:sp>
        <p:nvSpPr>
          <p:cNvPr id="102" name="Google Shape;102;p20"/>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03" name="Google Shape;10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20"/>
          <p:cNvSpPr txBox="1"/>
          <p:nvPr>
            <p:ph idx="1" type="subTitle"/>
          </p:nvPr>
        </p:nvSpPr>
        <p:spPr>
          <a:xfrm>
            <a:off x="3373801" y="1807727"/>
            <a:ext cx="4097100" cy="79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20"/>
          <p:cNvSpPr txBox="1"/>
          <p:nvPr>
            <p:ph idx="2" type="subTitle"/>
          </p:nvPr>
        </p:nvSpPr>
        <p:spPr>
          <a:xfrm>
            <a:off x="3373801" y="1495450"/>
            <a:ext cx="40971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06" name="Google Shape;106;p20"/>
          <p:cNvSpPr txBox="1"/>
          <p:nvPr>
            <p:ph idx="3" type="subTitle"/>
          </p:nvPr>
        </p:nvSpPr>
        <p:spPr>
          <a:xfrm>
            <a:off x="3373801" y="3811104"/>
            <a:ext cx="4097100" cy="79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 name="Google Shape;107;p20"/>
          <p:cNvSpPr txBox="1"/>
          <p:nvPr>
            <p:ph idx="4" type="subTitle"/>
          </p:nvPr>
        </p:nvSpPr>
        <p:spPr>
          <a:xfrm>
            <a:off x="3373801" y="3498822"/>
            <a:ext cx="40971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24647" t="36406"/>
          <a:stretch/>
        </p:blipFill>
        <p:spPr>
          <a:xfrm flipH="1">
            <a:off x="3" y="0"/>
            <a:ext cx="9143997" cy="5143501"/>
          </a:xfrm>
          <a:prstGeom prst="rect">
            <a:avLst/>
          </a:prstGeom>
          <a:noFill/>
          <a:ln>
            <a:noFill/>
          </a:ln>
        </p:spPr>
      </p:pic>
      <p:sp>
        <p:nvSpPr>
          <p:cNvPr id="14" name="Google Shape;14;p3"/>
          <p:cNvSpPr txBox="1"/>
          <p:nvPr>
            <p:ph type="title"/>
          </p:nvPr>
        </p:nvSpPr>
        <p:spPr>
          <a:xfrm>
            <a:off x="964950" y="2657138"/>
            <a:ext cx="44805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964950" y="1282838"/>
            <a:ext cx="4480500" cy="841800"/>
          </a:xfrm>
          <a:prstGeom prst="rect">
            <a:avLst/>
          </a:prstGeom>
          <a:effectLst>
            <a:outerShdw blurRad="357188" rotWithShape="0" algn="bl" dist="19050">
              <a:schemeClr val="dk1"/>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964950" y="3561338"/>
            <a:ext cx="4480500" cy="38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08" name="Shape 108"/>
        <p:cNvGrpSpPr/>
        <p:nvPr/>
      </p:nvGrpSpPr>
      <p:grpSpPr>
        <a:xfrm>
          <a:off x="0" y="0"/>
          <a:ext cx="0" cy="0"/>
          <a:chOff x="0" y="0"/>
          <a:chExt cx="0" cy="0"/>
        </a:xfrm>
      </p:grpSpPr>
      <p:pic>
        <p:nvPicPr>
          <p:cNvPr id="109" name="Google Shape;109;p21"/>
          <p:cNvPicPr preferRelativeResize="0"/>
          <p:nvPr/>
        </p:nvPicPr>
        <p:blipFill rotWithShape="1">
          <a:blip r:embed="rId2">
            <a:alphaModFix/>
          </a:blip>
          <a:srcRect b="0" l="24647" r="0" t="36406"/>
          <a:stretch/>
        </p:blipFill>
        <p:spPr>
          <a:xfrm flipH="1">
            <a:off x="3" y="0"/>
            <a:ext cx="9143997" cy="5143501"/>
          </a:xfrm>
          <a:prstGeom prst="rect">
            <a:avLst/>
          </a:prstGeom>
          <a:noFill/>
          <a:ln>
            <a:noFill/>
          </a:ln>
        </p:spPr>
      </p:pic>
      <p:sp>
        <p:nvSpPr>
          <p:cNvPr id="110" name="Google Shape;110;p21"/>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11" name="Google Shape;11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21"/>
          <p:cNvSpPr txBox="1"/>
          <p:nvPr>
            <p:ph idx="1" type="subTitle"/>
          </p:nvPr>
        </p:nvSpPr>
        <p:spPr>
          <a:xfrm>
            <a:off x="715115" y="3186551"/>
            <a:ext cx="2423400" cy="79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3" name="Google Shape;113;p21"/>
          <p:cNvSpPr txBox="1"/>
          <p:nvPr>
            <p:ph idx="2" type="subTitle"/>
          </p:nvPr>
        </p:nvSpPr>
        <p:spPr>
          <a:xfrm>
            <a:off x="715099" y="2874275"/>
            <a:ext cx="24234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14" name="Google Shape;114;p21"/>
          <p:cNvSpPr txBox="1"/>
          <p:nvPr>
            <p:ph idx="3" type="subTitle"/>
          </p:nvPr>
        </p:nvSpPr>
        <p:spPr>
          <a:xfrm>
            <a:off x="3352893" y="3498826"/>
            <a:ext cx="2423400" cy="79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21"/>
          <p:cNvSpPr txBox="1"/>
          <p:nvPr>
            <p:ph idx="4" type="subTitle"/>
          </p:nvPr>
        </p:nvSpPr>
        <p:spPr>
          <a:xfrm>
            <a:off x="3352890" y="3186550"/>
            <a:ext cx="24234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16" name="Google Shape;116;p21"/>
          <p:cNvSpPr txBox="1"/>
          <p:nvPr>
            <p:ph idx="5" type="subTitle"/>
          </p:nvPr>
        </p:nvSpPr>
        <p:spPr>
          <a:xfrm>
            <a:off x="5990672" y="3811101"/>
            <a:ext cx="2423400" cy="79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7" name="Google Shape;117;p21"/>
          <p:cNvSpPr txBox="1"/>
          <p:nvPr>
            <p:ph idx="6" type="subTitle"/>
          </p:nvPr>
        </p:nvSpPr>
        <p:spPr>
          <a:xfrm>
            <a:off x="5990681" y="3498825"/>
            <a:ext cx="24234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2">
            <a:alphaModFix/>
          </a:blip>
          <a:srcRect b="18200" l="2200" r="22447" t="18206"/>
          <a:stretch/>
        </p:blipFill>
        <p:spPr>
          <a:xfrm>
            <a:off x="0" y="0"/>
            <a:ext cx="9144003" cy="5143501"/>
          </a:xfrm>
          <a:prstGeom prst="rect">
            <a:avLst/>
          </a:prstGeom>
          <a:noFill/>
          <a:ln>
            <a:noFill/>
          </a:ln>
        </p:spPr>
      </p:pic>
      <p:sp>
        <p:nvSpPr>
          <p:cNvPr id="120" name="Google Shape;120;p22"/>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21" name="Google Shape;12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2" name="Google Shape;122;p22"/>
          <p:cNvSpPr txBox="1"/>
          <p:nvPr>
            <p:ph idx="1" type="subTitle"/>
          </p:nvPr>
        </p:nvSpPr>
        <p:spPr>
          <a:xfrm>
            <a:off x="720000" y="3650375"/>
            <a:ext cx="2336400" cy="419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1pPr>
            <a:lvl2pPr lvl="1"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2pPr>
            <a:lvl3pPr lvl="2"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3pPr>
            <a:lvl4pPr lvl="3"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4pPr>
            <a:lvl5pPr lvl="4"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5pPr>
            <a:lvl6pPr lvl="5"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6pPr>
            <a:lvl7pPr lvl="6"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7pPr>
            <a:lvl8pPr lvl="7"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8pPr>
            <a:lvl9pPr lvl="8"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9pPr>
          </a:lstStyle>
          <a:p/>
        </p:txBody>
      </p:sp>
      <p:sp>
        <p:nvSpPr>
          <p:cNvPr id="123" name="Google Shape;123;p22"/>
          <p:cNvSpPr txBox="1"/>
          <p:nvPr>
            <p:ph idx="2" type="subTitle"/>
          </p:nvPr>
        </p:nvSpPr>
        <p:spPr>
          <a:xfrm>
            <a:off x="720000" y="4035805"/>
            <a:ext cx="2336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22"/>
          <p:cNvSpPr txBox="1"/>
          <p:nvPr>
            <p:ph idx="3" type="subTitle"/>
          </p:nvPr>
        </p:nvSpPr>
        <p:spPr>
          <a:xfrm>
            <a:off x="3403800" y="4035805"/>
            <a:ext cx="2336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22"/>
          <p:cNvSpPr txBox="1"/>
          <p:nvPr>
            <p:ph idx="4" type="subTitle"/>
          </p:nvPr>
        </p:nvSpPr>
        <p:spPr>
          <a:xfrm>
            <a:off x="6087600" y="4035805"/>
            <a:ext cx="2336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2"/>
          <p:cNvSpPr txBox="1"/>
          <p:nvPr>
            <p:ph idx="5" type="subTitle"/>
          </p:nvPr>
        </p:nvSpPr>
        <p:spPr>
          <a:xfrm>
            <a:off x="3403800" y="3650375"/>
            <a:ext cx="2336400" cy="419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1pPr>
            <a:lvl2pPr lvl="1"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2pPr>
            <a:lvl3pPr lvl="2"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3pPr>
            <a:lvl4pPr lvl="3"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4pPr>
            <a:lvl5pPr lvl="4"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5pPr>
            <a:lvl6pPr lvl="5"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6pPr>
            <a:lvl7pPr lvl="6"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7pPr>
            <a:lvl8pPr lvl="7"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8pPr>
            <a:lvl9pPr lvl="8"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9pPr>
          </a:lstStyle>
          <a:p/>
        </p:txBody>
      </p:sp>
      <p:sp>
        <p:nvSpPr>
          <p:cNvPr id="127" name="Google Shape;127;p22"/>
          <p:cNvSpPr txBox="1"/>
          <p:nvPr>
            <p:ph idx="6" type="subTitle"/>
          </p:nvPr>
        </p:nvSpPr>
        <p:spPr>
          <a:xfrm>
            <a:off x="6087600" y="3650375"/>
            <a:ext cx="2336400" cy="419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1pPr>
            <a:lvl2pPr lvl="1"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2pPr>
            <a:lvl3pPr lvl="2"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3pPr>
            <a:lvl4pPr lvl="3"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4pPr>
            <a:lvl5pPr lvl="4"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5pPr>
            <a:lvl6pPr lvl="5"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6pPr>
            <a:lvl7pPr lvl="6"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7pPr>
            <a:lvl8pPr lvl="7"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8pPr>
            <a:lvl9pPr lvl="8" rtl="0" algn="ctr">
              <a:lnSpc>
                <a:spcPct val="100000"/>
              </a:lnSpc>
              <a:spcBef>
                <a:spcPts val="0"/>
              </a:spcBef>
              <a:spcAft>
                <a:spcPts val="0"/>
              </a:spcAft>
              <a:buClr>
                <a:schemeClr val="dk1"/>
              </a:buClr>
              <a:buSzPts val="2000"/>
              <a:buFont typeface="Play"/>
              <a:buNone/>
              <a:defRPr sz="2000">
                <a:solidFill>
                  <a:schemeClr val="dk1"/>
                </a:solidFill>
                <a:latin typeface="Play"/>
                <a:ea typeface="Play"/>
                <a:cs typeface="Play"/>
                <a:sym typeface="Play"/>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28" name="Shape 128"/>
        <p:cNvGrpSpPr/>
        <p:nvPr/>
      </p:nvGrpSpPr>
      <p:grpSpPr>
        <a:xfrm>
          <a:off x="0" y="0"/>
          <a:ext cx="0" cy="0"/>
          <a:chOff x="0" y="0"/>
          <a:chExt cx="0" cy="0"/>
        </a:xfrm>
      </p:grpSpPr>
      <p:pic>
        <p:nvPicPr>
          <p:cNvPr id="129" name="Google Shape;129;p23"/>
          <p:cNvPicPr preferRelativeResize="0"/>
          <p:nvPr/>
        </p:nvPicPr>
        <p:blipFill rotWithShape="1">
          <a:blip r:embed="rId2">
            <a:alphaModFix/>
          </a:blip>
          <a:srcRect b="22664" l="24647" r="0" t="13742"/>
          <a:stretch/>
        </p:blipFill>
        <p:spPr>
          <a:xfrm>
            <a:off x="0" y="0"/>
            <a:ext cx="9144003" cy="5143501"/>
          </a:xfrm>
          <a:prstGeom prst="rect">
            <a:avLst/>
          </a:prstGeom>
          <a:noFill/>
          <a:ln>
            <a:noFill/>
          </a:ln>
        </p:spPr>
      </p:pic>
      <p:sp>
        <p:nvSpPr>
          <p:cNvPr id="130" name="Google Shape;130;p23"/>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31" name="Google Shape;131;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2" name="Google Shape;132;p23"/>
          <p:cNvSpPr txBox="1"/>
          <p:nvPr>
            <p:ph idx="1" type="subTitle"/>
          </p:nvPr>
        </p:nvSpPr>
        <p:spPr>
          <a:xfrm>
            <a:off x="715120" y="1727550"/>
            <a:ext cx="2899200" cy="9672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 name="Google Shape;133;p23"/>
          <p:cNvSpPr txBox="1"/>
          <p:nvPr>
            <p:ph idx="2" type="subTitle"/>
          </p:nvPr>
        </p:nvSpPr>
        <p:spPr>
          <a:xfrm>
            <a:off x="715100" y="1415275"/>
            <a:ext cx="2899200" cy="3885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34" name="Google Shape;134;p23"/>
          <p:cNvSpPr txBox="1"/>
          <p:nvPr>
            <p:ph idx="3" type="subTitle"/>
          </p:nvPr>
        </p:nvSpPr>
        <p:spPr>
          <a:xfrm>
            <a:off x="5529720" y="1727550"/>
            <a:ext cx="2899200" cy="967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5" name="Google Shape;135;p23"/>
          <p:cNvSpPr txBox="1"/>
          <p:nvPr>
            <p:ph idx="4" type="subTitle"/>
          </p:nvPr>
        </p:nvSpPr>
        <p:spPr>
          <a:xfrm>
            <a:off x="5529700" y="1415275"/>
            <a:ext cx="28992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36" name="Google Shape;136;p23"/>
          <p:cNvSpPr txBox="1"/>
          <p:nvPr>
            <p:ph idx="5" type="subTitle"/>
          </p:nvPr>
        </p:nvSpPr>
        <p:spPr>
          <a:xfrm>
            <a:off x="715120" y="3448275"/>
            <a:ext cx="2899200" cy="9672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7" name="Google Shape;137;p23"/>
          <p:cNvSpPr txBox="1"/>
          <p:nvPr>
            <p:ph idx="6" type="subTitle"/>
          </p:nvPr>
        </p:nvSpPr>
        <p:spPr>
          <a:xfrm>
            <a:off x="715100" y="3136000"/>
            <a:ext cx="2899200" cy="3885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38" name="Google Shape;138;p23"/>
          <p:cNvSpPr txBox="1"/>
          <p:nvPr>
            <p:ph idx="7" type="subTitle"/>
          </p:nvPr>
        </p:nvSpPr>
        <p:spPr>
          <a:xfrm>
            <a:off x="5529720" y="3448275"/>
            <a:ext cx="2899200" cy="967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9" name="Google Shape;139;p23"/>
          <p:cNvSpPr txBox="1"/>
          <p:nvPr>
            <p:ph idx="8" type="subTitle"/>
          </p:nvPr>
        </p:nvSpPr>
        <p:spPr>
          <a:xfrm>
            <a:off x="5529700" y="3136000"/>
            <a:ext cx="28992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40" name="Shape 140"/>
        <p:cNvGrpSpPr/>
        <p:nvPr/>
      </p:nvGrpSpPr>
      <p:grpSpPr>
        <a:xfrm>
          <a:off x="0" y="0"/>
          <a:ext cx="0" cy="0"/>
          <a:chOff x="0" y="0"/>
          <a:chExt cx="0" cy="0"/>
        </a:xfrm>
      </p:grpSpPr>
      <p:pic>
        <p:nvPicPr>
          <p:cNvPr id="141" name="Google Shape;141;p24"/>
          <p:cNvPicPr preferRelativeResize="0"/>
          <p:nvPr/>
        </p:nvPicPr>
        <p:blipFill rotWithShape="1">
          <a:blip r:embed="rId2">
            <a:alphaModFix/>
          </a:blip>
          <a:srcRect b="7294" l="21663" r="2983" t="29112"/>
          <a:stretch/>
        </p:blipFill>
        <p:spPr>
          <a:xfrm>
            <a:off x="0" y="0"/>
            <a:ext cx="9144003" cy="5143501"/>
          </a:xfrm>
          <a:prstGeom prst="rect">
            <a:avLst/>
          </a:prstGeom>
          <a:noFill/>
          <a:ln>
            <a:noFill/>
          </a:ln>
        </p:spPr>
      </p:pic>
      <p:sp>
        <p:nvSpPr>
          <p:cNvPr id="142" name="Google Shape;142;p24"/>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43" name="Google Shape;14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4" name="Google Shape;144;p24"/>
          <p:cNvSpPr txBox="1"/>
          <p:nvPr>
            <p:ph idx="1" type="subTitle"/>
          </p:nvPr>
        </p:nvSpPr>
        <p:spPr>
          <a:xfrm>
            <a:off x="715120" y="2239175"/>
            <a:ext cx="2356800" cy="501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5" name="Google Shape;145;p24"/>
          <p:cNvSpPr txBox="1"/>
          <p:nvPr>
            <p:ph idx="2" type="subTitle"/>
          </p:nvPr>
        </p:nvSpPr>
        <p:spPr>
          <a:xfrm>
            <a:off x="715100" y="1926900"/>
            <a:ext cx="23568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46" name="Google Shape;146;p24"/>
          <p:cNvSpPr txBox="1"/>
          <p:nvPr>
            <p:ph idx="3" type="subTitle"/>
          </p:nvPr>
        </p:nvSpPr>
        <p:spPr>
          <a:xfrm>
            <a:off x="6067208" y="2239175"/>
            <a:ext cx="2356800" cy="501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7" name="Google Shape;147;p24"/>
          <p:cNvSpPr txBox="1"/>
          <p:nvPr>
            <p:ph idx="4" type="subTitle"/>
          </p:nvPr>
        </p:nvSpPr>
        <p:spPr>
          <a:xfrm>
            <a:off x="6067188" y="1926900"/>
            <a:ext cx="23568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48" name="Google Shape;148;p24"/>
          <p:cNvSpPr txBox="1"/>
          <p:nvPr>
            <p:ph idx="5" type="subTitle"/>
          </p:nvPr>
        </p:nvSpPr>
        <p:spPr>
          <a:xfrm>
            <a:off x="3391170" y="2239175"/>
            <a:ext cx="2356800" cy="501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9" name="Google Shape;149;p24"/>
          <p:cNvSpPr txBox="1"/>
          <p:nvPr>
            <p:ph idx="6" type="subTitle"/>
          </p:nvPr>
        </p:nvSpPr>
        <p:spPr>
          <a:xfrm>
            <a:off x="3391150" y="1926900"/>
            <a:ext cx="23568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50" name="Google Shape;150;p24"/>
          <p:cNvSpPr txBox="1"/>
          <p:nvPr>
            <p:ph idx="7" type="subTitle"/>
          </p:nvPr>
        </p:nvSpPr>
        <p:spPr>
          <a:xfrm>
            <a:off x="715120" y="4106600"/>
            <a:ext cx="2356800" cy="501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1" name="Google Shape;151;p24"/>
          <p:cNvSpPr txBox="1"/>
          <p:nvPr>
            <p:ph idx="8" type="subTitle"/>
          </p:nvPr>
        </p:nvSpPr>
        <p:spPr>
          <a:xfrm>
            <a:off x="715100" y="3794325"/>
            <a:ext cx="23568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52" name="Google Shape;152;p24"/>
          <p:cNvSpPr txBox="1"/>
          <p:nvPr>
            <p:ph idx="9" type="subTitle"/>
          </p:nvPr>
        </p:nvSpPr>
        <p:spPr>
          <a:xfrm>
            <a:off x="6067208" y="4106600"/>
            <a:ext cx="2356800" cy="501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3" name="Google Shape;153;p24"/>
          <p:cNvSpPr txBox="1"/>
          <p:nvPr>
            <p:ph idx="13" type="subTitle"/>
          </p:nvPr>
        </p:nvSpPr>
        <p:spPr>
          <a:xfrm>
            <a:off x="6067188" y="3794325"/>
            <a:ext cx="23568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54" name="Google Shape;154;p24"/>
          <p:cNvSpPr txBox="1"/>
          <p:nvPr>
            <p:ph idx="14" type="subTitle"/>
          </p:nvPr>
        </p:nvSpPr>
        <p:spPr>
          <a:xfrm>
            <a:off x="3391170" y="4106600"/>
            <a:ext cx="2356800" cy="501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5" name="Google Shape;155;p24"/>
          <p:cNvSpPr txBox="1"/>
          <p:nvPr>
            <p:ph idx="15" type="subTitle"/>
          </p:nvPr>
        </p:nvSpPr>
        <p:spPr>
          <a:xfrm>
            <a:off x="3391150" y="3794325"/>
            <a:ext cx="2356800" cy="38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None/>
              <a:defRPr sz="2000">
                <a:solidFill>
                  <a:schemeClr val="dk1"/>
                </a:solidFill>
                <a:latin typeface="Play"/>
                <a:ea typeface="Play"/>
                <a:cs typeface="Play"/>
                <a:sym typeface="Play"/>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56" name="Shape 156"/>
        <p:cNvGrpSpPr/>
        <p:nvPr/>
      </p:nvGrpSpPr>
      <p:grpSpPr>
        <a:xfrm>
          <a:off x="0" y="0"/>
          <a:ext cx="0" cy="0"/>
          <a:chOff x="0" y="0"/>
          <a:chExt cx="0" cy="0"/>
        </a:xfrm>
      </p:grpSpPr>
      <p:pic>
        <p:nvPicPr>
          <p:cNvPr id="157" name="Google Shape;157;p25"/>
          <p:cNvPicPr preferRelativeResize="0"/>
          <p:nvPr/>
        </p:nvPicPr>
        <p:blipFill rotWithShape="1">
          <a:blip r:embed="rId2">
            <a:alphaModFix/>
          </a:blip>
          <a:srcRect b="22372" l="0" r="24647" t="14034"/>
          <a:stretch/>
        </p:blipFill>
        <p:spPr>
          <a:xfrm flipH="1">
            <a:off x="3" y="0"/>
            <a:ext cx="9143997" cy="5143501"/>
          </a:xfrm>
          <a:prstGeom prst="rect">
            <a:avLst/>
          </a:prstGeom>
          <a:noFill/>
          <a:ln>
            <a:noFill/>
          </a:ln>
        </p:spPr>
      </p:pic>
      <p:sp>
        <p:nvSpPr>
          <p:cNvPr id="158" name="Google Shape;158;p25"/>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59" name="Google Shape;159;p25"/>
          <p:cNvSpPr txBox="1"/>
          <p:nvPr>
            <p:ph hasCustomPrompt="1" type="title"/>
          </p:nvPr>
        </p:nvSpPr>
        <p:spPr>
          <a:xfrm>
            <a:off x="3867725" y="540000"/>
            <a:ext cx="38640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0" name="Google Shape;160;p25"/>
          <p:cNvSpPr txBox="1"/>
          <p:nvPr>
            <p:ph idx="1" type="subTitle"/>
          </p:nvPr>
        </p:nvSpPr>
        <p:spPr>
          <a:xfrm>
            <a:off x="3867725" y="1246027"/>
            <a:ext cx="38640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25"/>
          <p:cNvSpPr txBox="1"/>
          <p:nvPr>
            <p:ph hasCustomPrompt="1" idx="2" type="title"/>
          </p:nvPr>
        </p:nvSpPr>
        <p:spPr>
          <a:xfrm>
            <a:off x="3867725" y="1996142"/>
            <a:ext cx="38640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2" name="Google Shape;162;p25"/>
          <p:cNvSpPr txBox="1"/>
          <p:nvPr>
            <p:ph idx="3" type="subTitle"/>
          </p:nvPr>
        </p:nvSpPr>
        <p:spPr>
          <a:xfrm>
            <a:off x="3867725" y="2702169"/>
            <a:ext cx="38640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5"/>
          <p:cNvSpPr txBox="1"/>
          <p:nvPr>
            <p:ph hasCustomPrompt="1" idx="4" type="title"/>
          </p:nvPr>
        </p:nvSpPr>
        <p:spPr>
          <a:xfrm>
            <a:off x="3867725" y="3452296"/>
            <a:ext cx="38640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4" name="Google Shape;164;p25"/>
          <p:cNvSpPr txBox="1"/>
          <p:nvPr>
            <p:ph idx="5" type="subTitle"/>
          </p:nvPr>
        </p:nvSpPr>
        <p:spPr>
          <a:xfrm>
            <a:off x="3867725" y="4158324"/>
            <a:ext cx="38640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165" name="Shape 165"/>
        <p:cNvGrpSpPr/>
        <p:nvPr/>
      </p:nvGrpSpPr>
      <p:grpSpPr>
        <a:xfrm>
          <a:off x="0" y="0"/>
          <a:ext cx="0" cy="0"/>
          <a:chOff x="0" y="0"/>
          <a:chExt cx="0" cy="0"/>
        </a:xfrm>
      </p:grpSpPr>
      <p:pic>
        <p:nvPicPr>
          <p:cNvPr id="166" name="Google Shape;166;p26"/>
          <p:cNvPicPr preferRelativeResize="0"/>
          <p:nvPr/>
        </p:nvPicPr>
        <p:blipFill rotWithShape="1">
          <a:blip r:embed="rId2">
            <a:alphaModFix/>
          </a:blip>
          <a:srcRect b="0" l="0" r="24647" t="36406"/>
          <a:stretch/>
        </p:blipFill>
        <p:spPr>
          <a:xfrm flipH="1">
            <a:off x="3" y="0"/>
            <a:ext cx="9143997" cy="5143501"/>
          </a:xfrm>
          <a:prstGeom prst="rect">
            <a:avLst/>
          </a:prstGeom>
          <a:noFill/>
          <a:ln>
            <a:noFill/>
          </a:ln>
        </p:spPr>
      </p:pic>
      <p:sp>
        <p:nvSpPr>
          <p:cNvPr id="167" name="Google Shape;167;p26"/>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68" name="Google Shape;168;p26"/>
          <p:cNvSpPr txBox="1"/>
          <p:nvPr>
            <p:ph type="title"/>
          </p:nvPr>
        </p:nvSpPr>
        <p:spPr>
          <a:xfrm>
            <a:off x="720000" y="445025"/>
            <a:ext cx="4547400" cy="1041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169" name="Shape 169"/>
        <p:cNvGrpSpPr/>
        <p:nvPr/>
      </p:nvGrpSpPr>
      <p:grpSpPr>
        <a:xfrm>
          <a:off x="0" y="0"/>
          <a:ext cx="0" cy="0"/>
          <a:chOff x="0" y="0"/>
          <a:chExt cx="0" cy="0"/>
        </a:xfrm>
      </p:grpSpPr>
      <p:pic>
        <p:nvPicPr>
          <p:cNvPr id="170" name="Google Shape;170;p27"/>
          <p:cNvPicPr preferRelativeResize="0"/>
          <p:nvPr/>
        </p:nvPicPr>
        <p:blipFill rotWithShape="1">
          <a:blip r:embed="rId2">
            <a:alphaModFix/>
          </a:blip>
          <a:srcRect b="22664" l="24647" r="0" t="13742"/>
          <a:stretch/>
        </p:blipFill>
        <p:spPr>
          <a:xfrm>
            <a:off x="0" y="0"/>
            <a:ext cx="9144003" cy="5143501"/>
          </a:xfrm>
          <a:prstGeom prst="rect">
            <a:avLst/>
          </a:prstGeom>
          <a:noFill/>
          <a:ln>
            <a:noFill/>
          </a:ln>
        </p:spPr>
      </p:pic>
      <p:sp>
        <p:nvSpPr>
          <p:cNvPr id="171" name="Google Shape;171;p27"/>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72" name="Google Shape;17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_1_1">
    <p:spTree>
      <p:nvGrpSpPr>
        <p:cNvPr id="173" name="Shape 173"/>
        <p:cNvGrpSpPr/>
        <p:nvPr/>
      </p:nvGrpSpPr>
      <p:grpSpPr>
        <a:xfrm>
          <a:off x="0" y="0"/>
          <a:ext cx="0" cy="0"/>
          <a:chOff x="0" y="0"/>
          <a:chExt cx="0" cy="0"/>
        </a:xfrm>
      </p:grpSpPr>
      <p:pic>
        <p:nvPicPr>
          <p:cNvPr id="174" name="Google Shape;174;p28"/>
          <p:cNvPicPr preferRelativeResize="0"/>
          <p:nvPr/>
        </p:nvPicPr>
        <p:blipFill rotWithShape="1">
          <a:blip r:embed="rId2">
            <a:alphaModFix/>
          </a:blip>
          <a:srcRect b="25131" l="4475" r="20171" t="11275"/>
          <a:stretch/>
        </p:blipFill>
        <p:spPr>
          <a:xfrm>
            <a:off x="0" y="0"/>
            <a:ext cx="9144003" cy="5143501"/>
          </a:xfrm>
          <a:prstGeom prst="rect">
            <a:avLst/>
          </a:prstGeom>
          <a:noFill/>
          <a:ln>
            <a:noFill/>
          </a:ln>
        </p:spPr>
      </p:pic>
      <p:sp>
        <p:nvSpPr>
          <p:cNvPr id="175" name="Google Shape;175;p28"/>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76" name="Google Shape;17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77" name="Shape 177"/>
        <p:cNvGrpSpPr/>
        <p:nvPr/>
      </p:nvGrpSpPr>
      <p:grpSpPr>
        <a:xfrm>
          <a:off x="0" y="0"/>
          <a:ext cx="0" cy="0"/>
          <a:chOff x="0" y="0"/>
          <a:chExt cx="0" cy="0"/>
        </a:xfrm>
      </p:grpSpPr>
      <p:pic>
        <p:nvPicPr>
          <p:cNvPr id="178" name="Google Shape;178;p29"/>
          <p:cNvPicPr preferRelativeResize="0"/>
          <p:nvPr/>
        </p:nvPicPr>
        <p:blipFill rotWithShape="1">
          <a:blip r:embed="rId2">
            <a:alphaModFix/>
          </a:blip>
          <a:srcRect b="0" l="0" r="24647" t="36406"/>
          <a:stretch/>
        </p:blipFill>
        <p:spPr>
          <a:xfrm>
            <a:off x="-45" y="0"/>
            <a:ext cx="9144003" cy="5143501"/>
          </a:xfrm>
          <a:prstGeom prst="rect">
            <a:avLst/>
          </a:prstGeom>
          <a:noFill/>
          <a:ln>
            <a:noFill/>
          </a:ln>
        </p:spPr>
      </p:pic>
      <p:sp>
        <p:nvSpPr>
          <p:cNvPr id="179" name="Google Shape;179;p29"/>
          <p:cNvSpPr txBox="1"/>
          <p:nvPr>
            <p:ph idx="1" type="subTitle"/>
          </p:nvPr>
        </p:nvSpPr>
        <p:spPr>
          <a:xfrm>
            <a:off x="4546094" y="1456600"/>
            <a:ext cx="3276600" cy="104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0" name="Google Shape;180;p29"/>
          <p:cNvSpPr/>
          <p:nvPr/>
        </p:nvSpPr>
        <p:spPr>
          <a:xfrm>
            <a:off x="3579000" y="323250"/>
            <a:ext cx="52107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81" name="Google Shape;181;p29"/>
          <p:cNvSpPr txBox="1"/>
          <p:nvPr/>
        </p:nvSpPr>
        <p:spPr>
          <a:xfrm>
            <a:off x="4546013" y="3527000"/>
            <a:ext cx="3276600" cy="615600"/>
          </a:xfrm>
          <a:prstGeom prst="rect">
            <a:avLst/>
          </a:prstGeom>
          <a:noFill/>
          <a:ln>
            <a:noFill/>
          </a:ln>
        </p:spPr>
        <p:txBody>
          <a:bodyPr anchorCtr="0" anchor="b" bIns="91425" lIns="0" spcFirstLastPara="1" rIns="91425" wrap="square" tIns="91425">
            <a:noAutofit/>
          </a:bodyPr>
          <a:lstStyle/>
          <a:p>
            <a:pPr indent="0" lvl="0" marL="0" rtl="0" algn="l">
              <a:lnSpc>
                <a:spcPct val="100000"/>
              </a:lnSpc>
              <a:spcBef>
                <a:spcPts val="300"/>
              </a:spcBef>
              <a:spcAft>
                <a:spcPts val="0"/>
              </a:spcAft>
              <a:buNone/>
            </a:pPr>
            <a:r>
              <a:rPr lang="en" sz="1100">
                <a:solidFill>
                  <a:schemeClr val="dk1"/>
                </a:solidFill>
                <a:latin typeface="Open Sans"/>
                <a:ea typeface="Open Sans"/>
                <a:cs typeface="Open Sans"/>
                <a:sym typeface="Open Sans"/>
              </a:rPr>
              <a:t>CREDITS: This presentation template was created by </a:t>
            </a:r>
            <a:r>
              <a:rPr b="1" lang="en" sz="1100" u="sng">
                <a:solidFill>
                  <a:schemeClr val="dk1"/>
                </a:solidFill>
                <a:latin typeface="Open Sans"/>
                <a:ea typeface="Open Sans"/>
                <a:cs typeface="Open Sans"/>
                <a:sym typeface="Open Sans"/>
                <a:hlinkClick r:id="rId3">
                  <a:extLst>
                    <a:ext uri="{A12FA001-AC4F-418D-AE19-62706E023703}">
                      <ahyp:hlinkClr val="tx"/>
                    </a:ext>
                  </a:extLst>
                </a:hlinkClick>
              </a:rPr>
              <a:t>Slidesgo</a:t>
            </a:r>
            <a:r>
              <a:rPr lang="en" sz="1100">
                <a:solidFill>
                  <a:schemeClr val="dk1"/>
                </a:solidFill>
                <a:latin typeface="Open Sans"/>
                <a:ea typeface="Open Sans"/>
                <a:cs typeface="Open Sans"/>
                <a:sym typeface="Open Sans"/>
              </a:rPr>
              <a:t>, and includes icons by </a:t>
            </a:r>
            <a:r>
              <a:rPr b="1" lang="en" sz="1100" u="sng">
                <a:solidFill>
                  <a:schemeClr val="dk1"/>
                </a:solidFill>
                <a:latin typeface="Open Sans"/>
                <a:ea typeface="Open Sans"/>
                <a:cs typeface="Open Sans"/>
                <a:sym typeface="Open Sans"/>
                <a:hlinkClick r:id="rId4">
                  <a:extLst>
                    <a:ext uri="{A12FA001-AC4F-418D-AE19-62706E023703}">
                      <ahyp:hlinkClr val="tx"/>
                    </a:ext>
                  </a:extLst>
                </a:hlinkClick>
              </a:rPr>
              <a:t>Flaticon</a:t>
            </a:r>
            <a:r>
              <a:rPr b="1" lang="en" sz="1100">
                <a:solidFill>
                  <a:schemeClr val="dk1"/>
                </a:solidFill>
                <a:latin typeface="Open Sans"/>
                <a:ea typeface="Open Sans"/>
                <a:cs typeface="Open Sans"/>
                <a:sym typeface="Open Sans"/>
              </a:rPr>
              <a:t> </a:t>
            </a:r>
            <a:r>
              <a:rPr lang="en" sz="1100">
                <a:solidFill>
                  <a:schemeClr val="dk1"/>
                </a:solidFill>
                <a:latin typeface="Open Sans"/>
                <a:ea typeface="Open Sans"/>
                <a:cs typeface="Open Sans"/>
                <a:sym typeface="Open Sans"/>
              </a:rPr>
              <a:t>and infographics &amp; images by </a:t>
            </a:r>
            <a:r>
              <a:rPr b="1" lang="en" sz="1100" u="sng">
                <a:solidFill>
                  <a:schemeClr val="dk1"/>
                </a:solidFill>
                <a:latin typeface="Open Sans"/>
                <a:ea typeface="Open Sans"/>
                <a:cs typeface="Open Sans"/>
                <a:sym typeface="Open Sans"/>
                <a:hlinkClick r:id="rId5">
                  <a:extLst>
                    <a:ext uri="{A12FA001-AC4F-418D-AE19-62706E023703}">
                      <ahyp:hlinkClr val="tx"/>
                    </a:ext>
                  </a:extLst>
                </a:hlinkClick>
              </a:rPr>
              <a:t>Freepik</a:t>
            </a:r>
            <a:endParaRPr b="1" sz="1100" u="sng">
              <a:solidFill>
                <a:schemeClr val="dk1"/>
              </a:solidFill>
              <a:latin typeface="Open Sans"/>
              <a:ea typeface="Open Sans"/>
              <a:cs typeface="Open Sans"/>
              <a:sym typeface="Open Sans"/>
            </a:endParaRPr>
          </a:p>
        </p:txBody>
      </p:sp>
      <p:sp>
        <p:nvSpPr>
          <p:cNvPr id="182" name="Google Shape;182;p29"/>
          <p:cNvSpPr txBox="1"/>
          <p:nvPr>
            <p:ph type="ctrTitle"/>
          </p:nvPr>
        </p:nvSpPr>
        <p:spPr>
          <a:xfrm>
            <a:off x="4409938" y="535000"/>
            <a:ext cx="3276600" cy="9978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83" name="Shape 183"/>
        <p:cNvGrpSpPr/>
        <p:nvPr/>
      </p:nvGrpSpPr>
      <p:grpSpPr>
        <a:xfrm>
          <a:off x="0" y="0"/>
          <a:ext cx="0" cy="0"/>
          <a:chOff x="0" y="0"/>
          <a:chExt cx="0" cy="0"/>
        </a:xfrm>
      </p:grpSpPr>
      <p:pic>
        <p:nvPicPr>
          <p:cNvPr id="184" name="Google Shape;184;p30"/>
          <p:cNvPicPr preferRelativeResize="0"/>
          <p:nvPr/>
        </p:nvPicPr>
        <p:blipFill rotWithShape="1">
          <a:blip r:embed="rId2">
            <a:alphaModFix/>
          </a:blip>
          <a:srcRect b="0" l="0" r="24647" t="36406"/>
          <a:stretch/>
        </p:blipFill>
        <p:spPr>
          <a:xfrm>
            <a:off x="-45" y="0"/>
            <a:ext cx="9144003" cy="51435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b="0" l="0" r="24647" t="36406"/>
          <a:stretch/>
        </p:blipFill>
        <p:spPr>
          <a:xfrm flipH="1">
            <a:off x="3" y="0"/>
            <a:ext cx="9143997" cy="5143501"/>
          </a:xfrm>
          <a:prstGeom prst="rect">
            <a:avLst/>
          </a:prstGeom>
          <a:noFill/>
          <a:ln>
            <a:noFill/>
          </a:ln>
        </p:spPr>
      </p:pic>
      <p:sp>
        <p:nvSpPr>
          <p:cNvPr id="19" name="Google Shape;19;p4"/>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0" name="Google Shape;2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 name="Google Shape;21;p4"/>
          <p:cNvSpPr txBox="1"/>
          <p:nvPr>
            <p:ph idx="1" type="body"/>
          </p:nvPr>
        </p:nvSpPr>
        <p:spPr>
          <a:xfrm>
            <a:off x="720000" y="1257300"/>
            <a:ext cx="7704000" cy="3311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100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85" name="Shape 185"/>
        <p:cNvGrpSpPr/>
        <p:nvPr/>
      </p:nvGrpSpPr>
      <p:grpSpPr>
        <a:xfrm>
          <a:off x="0" y="0"/>
          <a:ext cx="0" cy="0"/>
          <a:chOff x="0" y="0"/>
          <a:chExt cx="0" cy="0"/>
        </a:xfrm>
      </p:grpSpPr>
      <p:pic>
        <p:nvPicPr>
          <p:cNvPr id="186" name="Google Shape;186;p31"/>
          <p:cNvPicPr preferRelativeResize="0"/>
          <p:nvPr/>
        </p:nvPicPr>
        <p:blipFill rotWithShape="1">
          <a:blip r:embed="rId2">
            <a:alphaModFix amt="32000"/>
          </a:blip>
          <a:srcRect b="0" l="0" r="24647" t="36406"/>
          <a:stretch/>
        </p:blipFill>
        <p:spPr>
          <a:xfrm rot="10800000">
            <a:off x="-45" y="0"/>
            <a:ext cx="9144003" cy="51435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b="0" l="21196" r="3451" t="36406"/>
          <a:stretch/>
        </p:blipFill>
        <p:spPr>
          <a:xfrm flipH="1">
            <a:off x="3" y="0"/>
            <a:ext cx="9143997" cy="5143501"/>
          </a:xfrm>
          <a:prstGeom prst="rect">
            <a:avLst/>
          </a:prstGeom>
          <a:noFill/>
          <a:ln>
            <a:noFill/>
          </a:ln>
        </p:spPr>
      </p:pic>
      <p:sp>
        <p:nvSpPr>
          <p:cNvPr id="24" name="Google Shape;24;p5"/>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5" name="Google Shape;2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5"/>
          <p:cNvSpPr txBox="1"/>
          <p:nvPr>
            <p:ph idx="1" type="subTitle"/>
          </p:nvPr>
        </p:nvSpPr>
        <p:spPr>
          <a:xfrm>
            <a:off x="1129938" y="1443100"/>
            <a:ext cx="3050100" cy="2952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 name="Google Shape;27;p5"/>
          <p:cNvSpPr txBox="1"/>
          <p:nvPr>
            <p:ph idx="2" type="subTitle"/>
          </p:nvPr>
        </p:nvSpPr>
        <p:spPr>
          <a:xfrm>
            <a:off x="4963951" y="1443100"/>
            <a:ext cx="3050100" cy="2952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b="0" l="24647" r="0" t="36406"/>
          <a:stretch/>
        </p:blipFill>
        <p:spPr>
          <a:xfrm flipH="1">
            <a:off x="3" y="0"/>
            <a:ext cx="9143997" cy="5143501"/>
          </a:xfrm>
          <a:prstGeom prst="rect">
            <a:avLst/>
          </a:prstGeom>
          <a:noFill/>
          <a:ln>
            <a:noFill/>
          </a:ln>
        </p:spPr>
      </p:pic>
      <p:sp>
        <p:nvSpPr>
          <p:cNvPr id="30" name="Google Shape;30;p6"/>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1" name="Google Shape;3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b="0" l="14980" r="9667" t="36406"/>
          <a:stretch/>
        </p:blipFill>
        <p:spPr>
          <a:xfrm flipH="1">
            <a:off x="3" y="0"/>
            <a:ext cx="9143997" cy="5143501"/>
          </a:xfrm>
          <a:prstGeom prst="rect">
            <a:avLst/>
          </a:prstGeom>
          <a:noFill/>
          <a:ln>
            <a:noFill/>
          </a:ln>
        </p:spPr>
      </p:pic>
      <p:sp>
        <p:nvSpPr>
          <p:cNvPr id="34" name="Google Shape;34;p7"/>
          <p:cNvSpPr/>
          <p:nvPr/>
        </p:nvSpPr>
        <p:spPr>
          <a:xfrm>
            <a:off x="354300" y="323250"/>
            <a:ext cx="8435400" cy="4497000"/>
          </a:xfrm>
          <a:prstGeom prst="rect">
            <a:avLst/>
          </a:prstGeom>
          <a:solidFill>
            <a:schemeClr val="lt1"/>
          </a:solidFill>
          <a:ln cap="flat" cmpd="sng" w="9525">
            <a:solidFill>
              <a:schemeClr val="dk1"/>
            </a:solidFill>
            <a:prstDash val="solid"/>
            <a:round/>
            <a:headEnd len="sm" w="sm" type="none"/>
            <a:tailEnd len="sm" w="sm" type="none"/>
          </a:ln>
          <a:effectLst>
            <a:outerShdw blurRad="285750"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5" name="Google Shape;35;p7"/>
          <p:cNvSpPr txBox="1"/>
          <p:nvPr>
            <p:ph idx="1" type="body"/>
          </p:nvPr>
        </p:nvSpPr>
        <p:spPr>
          <a:xfrm>
            <a:off x="720000" y="1553800"/>
            <a:ext cx="3213600" cy="2911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6" name="Google Shape;36;p7"/>
          <p:cNvSpPr/>
          <p:nvPr>
            <p:ph idx="2" type="pic"/>
          </p:nvPr>
        </p:nvSpPr>
        <p:spPr>
          <a:xfrm>
            <a:off x="4565900" y="678450"/>
            <a:ext cx="3863100" cy="3786600"/>
          </a:xfrm>
          <a:prstGeom prst="rect">
            <a:avLst/>
          </a:prstGeom>
          <a:noFill/>
          <a:ln cap="flat" cmpd="sng" w="9525">
            <a:solidFill>
              <a:schemeClr val="dk1"/>
            </a:solidFill>
            <a:prstDash val="solid"/>
            <a:round/>
            <a:headEnd len="sm" w="sm" type="none"/>
            <a:tailEnd len="sm" w="sm" type="none"/>
          </a:ln>
        </p:spPr>
      </p:sp>
      <p:sp>
        <p:nvSpPr>
          <p:cNvPr id="37" name="Google Shape;37;p7"/>
          <p:cNvSpPr txBox="1"/>
          <p:nvPr>
            <p:ph type="title"/>
          </p:nvPr>
        </p:nvSpPr>
        <p:spPr>
          <a:xfrm>
            <a:off x="720000" y="445025"/>
            <a:ext cx="3213600" cy="1049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pic>
        <p:nvPicPr>
          <p:cNvPr id="39" name="Google Shape;39;p8"/>
          <p:cNvPicPr preferRelativeResize="0"/>
          <p:nvPr/>
        </p:nvPicPr>
        <p:blipFill rotWithShape="1">
          <a:blip r:embed="rId2">
            <a:alphaModFix/>
          </a:blip>
          <a:srcRect b="18200" l="20217" r="4430" t="18206"/>
          <a:stretch/>
        </p:blipFill>
        <p:spPr>
          <a:xfrm flipH="1">
            <a:off x="3" y="0"/>
            <a:ext cx="9143997" cy="5143501"/>
          </a:xfrm>
          <a:prstGeom prst="rect">
            <a:avLst/>
          </a:prstGeom>
          <a:noFill/>
          <a:ln>
            <a:noFill/>
          </a:ln>
        </p:spPr>
      </p:pic>
      <p:sp>
        <p:nvSpPr>
          <p:cNvPr id="40" name="Google Shape;40;p8"/>
          <p:cNvSpPr txBox="1"/>
          <p:nvPr>
            <p:ph type="title"/>
          </p:nvPr>
        </p:nvSpPr>
        <p:spPr>
          <a:xfrm>
            <a:off x="1232200" y="1315738"/>
            <a:ext cx="3705000" cy="18996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pic>
        <p:nvPicPr>
          <p:cNvPr id="42" name="Google Shape;42;p9"/>
          <p:cNvPicPr preferRelativeResize="0"/>
          <p:nvPr/>
        </p:nvPicPr>
        <p:blipFill rotWithShape="1">
          <a:blip r:embed="rId2">
            <a:alphaModFix/>
          </a:blip>
          <a:srcRect b="-6" l="0" r="24647" t="36413"/>
          <a:stretch/>
        </p:blipFill>
        <p:spPr>
          <a:xfrm>
            <a:off x="0" y="0"/>
            <a:ext cx="9144003" cy="5143501"/>
          </a:xfrm>
          <a:prstGeom prst="rect">
            <a:avLst/>
          </a:prstGeom>
          <a:noFill/>
          <a:ln>
            <a:noFill/>
          </a:ln>
        </p:spPr>
      </p:pic>
      <p:sp>
        <p:nvSpPr>
          <p:cNvPr id="43" name="Google Shape;43;p9"/>
          <p:cNvSpPr txBox="1"/>
          <p:nvPr>
            <p:ph type="title"/>
          </p:nvPr>
        </p:nvSpPr>
        <p:spPr>
          <a:xfrm>
            <a:off x="4359200" y="1257300"/>
            <a:ext cx="3471000" cy="104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4" name="Google Shape;44;p9"/>
          <p:cNvSpPr txBox="1"/>
          <p:nvPr>
            <p:ph idx="1" type="subTitle"/>
          </p:nvPr>
        </p:nvSpPr>
        <p:spPr>
          <a:xfrm>
            <a:off x="4359349" y="2778849"/>
            <a:ext cx="3470700" cy="7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p:nvPr>
            <p:ph idx="2" type="pic"/>
          </p:nvPr>
        </p:nvSpPr>
        <p:spPr>
          <a:xfrm>
            <a:off x="354300" y="323250"/>
            <a:ext cx="8435400" cy="4497000"/>
          </a:xfrm>
          <a:prstGeom prst="rect">
            <a:avLst/>
          </a:prstGeom>
          <a:noFill/>
          <a:ln cap="flat" cmpd="sng" w="9525">
            <a:solidFill>
              <a:schemeClr val="accent2"/>
            </a:solidFill>
            <a:prstDash val="solid"/>
            <a:round/>
            <a:headEnd len="sm" w="sm" type="none"/>
            <a:tailEnd len="sm" w="sm" type="none"/>
          </a:ln>
          <a:effectLst>
            <a:outerShdw blurRad="285750" rotWithShape="0" algn="bl">
              <a:schemeClr val="dk1">
                <a:alpha val="50000"/>
              </a:schemeClr>
            </a:outerShdw>
          </a:effectLst>
        </p:spPr>
      </p:sp>
      <p:sp>
        <p:nvSpPr>
          <p:cNvPr id="47" name="Google Shape;47;p10"/>
          <p:cNvSpPr txBox="1"/>
          <p:nvPr>
            <p:ph type="title"/>
          </p:nvPr>
        </p:nvSpPr>
        <p:spPr>
          <a:xfrm>
            <a:off x="720000" y="4035800"/>
            <a:ext cx="7704000" cy="572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lay"/>
              <a:buNone/>
              <a:defRPr sz="3000">
                <a:solidFill>
                  <a:schemeClr val="dk1"/>
                </a:solidFill>
                <a:latin typeface="Play"/>
                <a:ea typeface="Play"/>
                <a:cs typeface="Play"/>
                <a:sym typeface="Play"/>
              </a:defRPr>
            </a:lvl1pPr>
            <a:lvl2pPr lvl="1"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2pPr>
            <a:lvl3pPr lvl="2"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3pPr>
            <a:lvl4pPr lvl="3"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4pPr>
            <a:lvl5pPr lvl="4"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5pPr>
            <a:lvl6pPr lvl="5"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6pPr>
            <a:lvl7pPr lvl="6"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7pPr>
            <a:lvl8pPr lvl="7"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8pPr>
            <a:lvl9pPr lvl="8"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indent="-317500" lvl="1" marL="9144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p:nvPr/>
        </p:nvSpPr>
        <p:spPr>
          <a:xfrm>
            <a:off x="535500" y="2407425"/>
            <a:ext cx="8073000" cy="1431900"/>
          </a:xfrm>
          <a:prstGeom prst="rect">
            <a:avLst/>
          </a:prstGeom>
          <a:solidFill>
            <a:srgbClr val="000000"/>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92" name="Google Shape;192;p32"/>
          <p:cNvSpPr txBox="1"/>
          <p:nvPr>
            <p:ph type="ctrTitle"/>
          </p:nvPr>
        </p:nvSpPr>
        <p:spPr>
          <a:xfrm>
            <a:off x="967209" y="2302703"/>
            <a:ext cx="7209600" cy="14319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3500"/>
              <a:t>Dé</a:t>
            </a:r>
            <a:r>
              <a:rPr lang="en" sz="3500"/>
              <a:t>veloppement d’une platform E-learning </a:t>
            </a:r>
            <a:endParaRPr sz="3500"/>
          </a:p>
        </p:txBody>
      </p:sp>
      <p:sp>
        <p:nvSpPr>
          <p:cNvPr id="193" name="Google Shape;193;p32"/>
          <p:cNvSpPr txBox="1"/>
          <p:nvPr/>
        </p:nvSpPr>
        <p:spPr>
          <a:xfrm>
            <a:off x="1196838" y="884000"/>
            <a:ext cx="6750300" cy="1049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
                <a:solidFill>
                  <a:schemeClr val="accent6"/>
                </a:solidFill>
              </a:rPr>
              <a:t>Soutenance de projet de fin d’étude</a:t>
            </a:r>
            <a:endParaRPr>
              <a:solidFill>
                <a:schemeClr val="accent6"/>
              </a:solidFill>
            </a:endParaRPr>
          </a:p>
          <a:p>
            <a:pPr indent="0" lvl="0" marL="0" rtl="0" algn="ctr">
              <a:lnSpc>
                <a:spcPct val="115000"/>
              </a:lnSpc>
              <a:spcBef>
                <a:spcPts val="1200"/>
              </a:spcBef>
              <a:spcAft>
                <a:spcPts val="1200"/>
              </a:spcAft>
              <a:buNone/>
            </a:pPr>
            <a:r>
              <a:rPr lang="en">
                <a:solidFill>
                  <a:schemeClr val="accent6"/>
                </a:solidFill>
              </a:rPr>
              <a:t>En vue de l’obtention du diplôme : Technicien spécialisé sur les Systèmes et réseaux informatiques</a:t>
            </a:r>
            <a:endParaRPr>
              <a:solidFill>
                <a:schemeClr val="accent6"/>
              </a:solidFill>
            </a:endParaRPr>
          </a:p>
        </p:txBody>
      </p:sp>
      <p:pic>
        <p:nvPicPr>
          <p:cNvPr id="194" name="Google Shape;194;p32"/>
          <p:cNvPicPr preferRelativeResize="0"/>
          <p:nvPr/>
        </p:nvPicPr>
        <p:blipFill>
          <a:blip r:embed="rId3">
            <a:alphaModFix/>
          </a:blip>
          <a:stretch>
            <a:fillRect/>
          </a:stretch>
        </p:blipFill>
        <p:spPr>
          <a:xfrm>
            <a:off x="7789250" y="275700"/>
            <a:ext cx="1118400" cy="734425"/>
          </a:xfrm>
          <a:prstGeom prst="rect">
            <a:avLst/>
          </a:prstGeom>
          <a:noFill/>
          <a:ln>
            <a:noFill/>
          </a:ln>
        </p:spPr>
      </p:pic>
      <p:sp>
        <p:nvSpPr>
          <p:cNvPr id="195" name="Google Shape;195;p32"/>
          <p:cNvSpPr txBox="1"/>
          <p:nvPr/>
        </p:nvSpPr>
        <p:spPr>
          <a:xfrm>
            <a:off x="2380500" y="161650"/>
            <a:ext cx="4383000" cy="400200"/>
          </a:xfrm>
          <a:prstGeom prst="rect">
            <a:avLst/>
          </a:prstGeom>
          <a:noFill/>
          <a:ln cap="flat" cmpd="sng" w="9525">
            <a:solidFill>
              <a:srgbClr val="B7D6FC"/>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a:solidFill>
                  <a:srgbClr val="1C63B7"/>
                </a:solidFill>
              </a:rPr>
              <a:t>Ecoles Françaises d'Enseignement Technique</a:t>
            </a:r>
            <a:endParaRPr b="1">
              <a:solidFill>
                <a:srgbClr val="1C63B7"/>
              </a:solidFill>
            </a:endParaRPr>
          </a:p>
        </p:txBody>
      </p:sp>
      <p:sp>
        <p:nvSpPr>
          <p:cNvPr id="196" name="Google Shape;196;p32"/>
          <p:cNvSpPr txBox="1"/>
          <p:nvPr/>
        </p:nvSpPr>
        <p:spPr>
          <a:xfrm>
            <a:off x="535500" y="4211450"/>
            <a:ext cx="2215200" cy="61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solidFill>
                  <a:schemeClr val="accent6"/>
                </a:solidFill>
              </a:rPr>
              <a:t>Realisé Par :</a:t>
            </a:r>
            <a:endParaRPr b="1">
              <a:solidFill>
                <a:schemeClr val="accent6"/>
              </a:solidFill>
            </a:endParaRPr>
          </a:p>
          <a:p>
            <a:pPr indent="-317500" lvl="0" marL="457200" rtl="0" algn="l">
              <a:lnSpc>
                <a:spcPct val="100000"/>
              </a:lnSpc>
              <a:spcBef>
                <a:spcPts val="0"/>
              </a:spcBef>
              <a:spcAft>
                <a:spcPts val="0"/>
              </a:spcAft>
              <a:buClr>
                <a:schemeClr val="accent6"/>
              </a:buClr>
              <a:buSzPts val="1400"/>
              <a:buChar char="●"/>
            </a:pPr>
            <a:r>
              <a:rPr lang="en">
                <a:solidFill>
                  <a:schemeClr val="accent6"/>
                </a:solidFill>
              </a:rPr>
              <a:t>Hamza El Fahli</a:t>
            </a:r>
            <a:endParaRPr>
              <a:solidFill>
                <a:schemeClr val="accent6"/>
              </a:solidFill>
            </a:endParaRPr>
          </a:p>
        </p:txBody>
      </p:sp>
      <p:sp>
        <p:nvSpPr>
          <p:cNvPr id="197" name="Google Shape;197;p32"/>
          <p:cNvSpPr txBox="1"/>
          <p:nvPr/>
        </p:nvSpPr>
        <p:spPr>
          <a:xfrm>
            <a:off x="6040200" y="4103600"/>
            <a:ext cx="2568300" cy="8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solidFill>
                  <a:schemeClr val="accent6"/>
                </a:solidFill>
              </a:rPr>
              <a:t>Encadré par : </a:t>
            </a:r>
            <a:endParaRPr b="1">
              <a:solidFill>
                <a:schemeClr val="accent6"/>
              </a:solidFill>
            </a:endParaRPr>
          </a:p>
          <a:p>
            <a:pPr indent="-317500" lvl="0" marL="457200" rtl="0" algn="l">
              <a:lnSpc>
                <a:spcPct val="100000"/>
              </a:lnSpc>
              <a:spcBef>
                <a:spcPts val="0"/>
              </a:spcBef>
              <a:spcAft>
                <a:spcPts val="0"/>
              </a:spcAft>
              <a:buClr>
                <a:schemeClr val="accent6"/>
              </a:buClr>
              <a:buSzPts val="1400"/>
              <a:buChar char="●"/>
            </a:pPr>
            <a:r>
              <a:rPr lang="en">
                <a:solidFill>
                  <a:schemeClr val="accent6"/>
                </a:solidFill>
              </a:rPr>
              <a:t>Mr Abdelilah El moudni </a:t>
            </a:r>
            <a:endParaRPr>
              <a:solidFill>
                <a:schemeClr val="accent6"/>
              </a:solidFill>
            </a:endParaRPr>
          </a:p>
          <a:p>
            <a:pPr indent="0" lvl="0" marL="457200" rtl="0" algn="l">
              <a:lnSpc>
                <a:spcPct val="100000"/>
              </a:lnSpc>
              <a:spcBef>
                <a:spcPts val="0"/>
              </a:spcBef>
              <a:spcAft>
                <a:spcPts val="0"/>
              </a:spcAft>
              <a:buNone/>
            </a:pPr>
            <a:r>
              <a:t/>
            </a:r>
            <a:endParaRPr>
              <a:solidFill>
                <a:schemeClr val="accent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1000"/>
                                        <p:tgtEl>
                                          <p:spTgt spid="1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000"/>
                                        <p:tgtEl>
                                          <p:spTgt spid="19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pic>
        <p:nvPicPr>
          <p:cNvPr id="445" name="Google Shape;445;p41"/>
          <p:cNvPicPr preferRelativeResize="0"/>
          <p:nvPr>
            <p:ph idx="2" type="pic"/>
          </p:nvPr>
        </p:nvPicPr>
        <p:blipFill rotWithShape="1">
          <a:blip r:embed="rId3">
            <a:alphaModFix/>
          </a:blip>
          <a:srcRect b="0" l="15217" r="9036" t="0"/>
          <a:stretch/>
        </p:blipFill>
        <p:spPr>
          <a:xfrm>
            <a:off x="4165525" y="713825"/>
            <a:ext cx="4263301" cy="3751225"/>
          </a:xfrm>
          <a:prstGeom prst="rect">
            <a:avLst/>
          </a:prstGeom>
        </p:spPr>
      </p:pic>
      <p:sp>
        <p:nvSpPr>
          <p:cNvPr id="446" name="Google Shape;446;p41"/>
          <p:cNvSpPr txBox="1"/>
          <p:nvPr/>
        </p:nvSpPr>
        <p:spPr>
          <a:xfrm>
            <a:off x="490075" y="1467075"/>
            <a:ext cx="3512100" cy="328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latin typeface="Open Sans"/>
                <a:ea typeface="Open Sans"/>
                <a:cs typeface="Open Sans"/>
                <a:sym typeface="Open Sans"/>
              </a:rPr>
              <a:t>Cascade (Waterfall) :</a:t>
            </a:r>
            <a:r>
              <a:rPr b="1" lang="en">
                <a:solidFill>
                  <a:schemeClr val="accent6"/>
                </a:solidFill>
                <a:latin typeface="Open Sans"/>
                <a:ea typeface="Open Sans"/>
                <a:cs typeface="Open Sans"/>
                <a:sym typeface="Open Sans"/>
              </a:rPr>
              <a:t> </a:t>
            </a:r>
            <a:r>
              <a:rPr lang="en">
                <a:solidFill>
                  <a:schemeClr val="accent6"/>
                </a:solidFill>
                <a:latin typeface="Open Sans"/>
                <a:ea typeface="Open Sans"/>
                <a:cs typeface="Open Sans"/>
                <a:sym typeface="Open Sans"/>
              </a:rPr>
              <a:t>la méthodologie de développement utilisée pour la gestion du projet de création de la plateforme e-learning.</a:t>
            </a:r>
            <a:endParaRPr>
              <a:solidFill>
                <a:schemeClr val="accent6"/>
              </a:solidFill>
              <a:latin typeface="Open Sans"/>
              <a:ea typeface="Open Sans"/>
              <a:cs typeface="Open Sans"/>
              <a:sym typeface="Open Sans"/>
            </a:endParaRPr>
          </a:p>
          <a:p>
            <a:pPr indent="-317500" lvl="0" marL="457200" rtl="0" algn="l">
              <a:lnSpc>
                <a:spcPct val="115000"/>
              </a:lnSpc>
              <a:spcBef>
                <a:spcPts val="1200"/>
              </a:spcBef>
              <a:spcAft>
                <a:spcPts val="0"/>
              </a:spcAft>
              <a:buClr>
                <a:schemeClr val="accent6"/>
              </a:buClr>
              <a:buSzPts val="1400"/>
              <a:buFont typeface="Open Sans"/>
              <a:buChar char="●"/>
            </a:pPr>
            <a:r>
              <a:rPr b="1" lang="en" u="sng">
                <a:solidFill>
                  <a:schemeClr val="accent6"/>
                </a:solidFill>
                <a:latin typeface="Open Sans"/>
                <a:ea typeface="Open Sans"/>
                <a:cs typeface="Open Sans"/>
                <a:sym typeface="Open Sans"/>
              </a:rPr>
              <a:t>Phases distinctes :</a:t>
            </a:r>
            <a:r>
              <a:rPr lang="en">
                <a:solidFill>
                  <a:schemeClr val="accent6"/>
                </a:solidFill>
                <a:latin typeface="Open Sans"/>
                <a:ea typeface="Open Sans"/>
                <a:cs typeface="Open Sans"/>
                <a:sym typeface="Open Sans"/>
              </a:rPr>
              <a:t> L’organisation du travail en phases distinctes et séquentielles, où chacune dépend de la réalisation de la précédente.</a:t>
            </a:r>
            <a:endParaRPr>
              <a:solidFill>
                <a:schemeClr val="accent6"/>
              </a:solidFill>
              <a:latin typeface="Open Sans"/>
              <a:ea typeface="Open Sans"/>
              <a:cs typeface="Open Sans"/>
              <a:sym typeface="Open Sans"/>
            </a:endParaRPr>
          </a:p>
          <a:p>
            <a:pPr indent="-317500" lvl="0" marL="457200" rtl="0" algn="l">
              <a:lnSpc>
                <a:spcPct val="115000"/>
              </a:lnSpc>
              <a:spcBef>
                <a:spcPts val="0"/>
              </a:spcBef>
              <a:spcAft>
                <a:spcPts val="0"/>
              </a:spcAft>
              <a:buClr>
                <a:schemeClr val="accent6"/>
              </a:buClr>
              <a:buSzPts val="1400"/>
              <a:buFont typeface="Open Sans"/>
              <a:buChar char="●"/>
            </a:pPr>
            <a:r>
              <a:rPr b="1" lang="en" u="sng">
                <a:solidFill>
                  <a:schemeClr val="accent6"/>
                </a:solidFill>
                <a:latin typeface="Open Sans"/>
                <a:ea typeface="Open Sans"/>
                <a:cs typeface="Open Sans"/>
                <a:sym typeface="Open Sans"/>
              </a:rPr>
              <a:t>Planification rigoureuse : </a:t>
            </a:r>
            <a:r>
              <a:rPr lang="en">
                <a:solidFill>
                  <a:schemeClr val="accent6"/>
                </a:solidFill>
                <a:latin typeface="Open Sans"/>
                <a:ea typeface="Open Sans"/>
                <a:cs typeface="Open Sans"/>
                <a:sym typeface="Open Sans"/>
              </a:rPr>
              <a:t>Planification détaillée des besoins, des spécifications et des étapes de développement.</a:t>
            </a:r>
            <a:endParaRPr>
              <a:solidFill>
                <a:schemeClr val="accent6"/>
              </a:solidFill>
              <a:latin typeface="Open Sans"/>
              <a:ea typeface="Open Sans"/>
              <a:cs typeface="Open Sans"/>
              <a:sym typeface="Open Sans"/>
            </a:endParaRPr>
          </a:p>
        </p:txBody>
      </p:sp>
      <p:sp>
        <p:nvSpPr>
          <p:cNvPr id="447" name="Google Shape;447;p41"/>
          <p:cNvSpPr txBox="1"/>
          <p:nvPr>
            <p:ph type="title"/>
          </p:nvPr>
        </p:nvSpPr>
        <p:spPr>
          <a:xfrm>
            <a:off x="599550" y="440100"/>
            <a:ext cx="2947800" cy="93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Méthodologie de développement</a:t>
            </a:r>
            <a:endParaRPr sz="2800"/>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1000"/>
                                        <p:tgtEl>
                                          <p:spTgt spid="447"/>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446"/>
                                        </p:tgtEl>
                                        <p:attrNameLst>
                                          <p:attrName>style.visibility</p:attrName>
                                        </p:attrNameLst>
                                      </p:cBhvr>
                                      <p:to>
                                        <p:strVal val="visible"/>
                                      </p:to>
                                    </p:set>
                                    <p:anim calcmode="lin" valueType="num">
                                      <p:cBhvr additive="base">
                                        <p:cTn dur="1000"/>
                                        <p:tgtEl>
                                          <p:spTgt spid="446"/>
                                        </p:tgtEl>
                                        <p:attrNameLst>
                                          <p:attrName>ppt_w</p:attrName>
                                        </p:attrNameLst>
                                      </p:cBhvr>
                                      <p:tavLst>
                                        <p:tav fmla="" tm="0">
                                          <p:val>
                                            <p:strVal val="0"/>
                                          </p:val>
                                        </p:tav>
                                        <p:tav fmla="" tm="100000">
                                          <p:val>
                                            <p:strVal val="#ppt_w"/>
                                          </p:val>
                                        </p:tav>
                                      </p:tavLst>
                                    </p:anim>
                                    <p:anim calcmode="lin" valueType="num">
                                      <p:cBhvr additive="base">
                                        <p:cTn dur="1000"/>
                                        <p:tgtEl>
                                          <p:spTgt spid="446"/>
                                        </p:tgtEl>
                                        <p:attrNameLst>
                                          <p:attrName>ppt_h</p:attrName>
                                        </p:attrNameLst>
                                      </p:cBhvr>
                                      <p:tavLst>
                                        <p:tav fmla="" tm="0">
                                          <p:val>
                                            <p:strVal val="0"/>
                                          </p:val>
                                        </p:tav>
                                        <p:tav fmla="" tm="100000">
                                          <p:val>
                                            <p:strVal val="#ppt_h"/>
                                          </p:val>
                                        </p:tav>
                                      </p:tavLst>
                                    </p:anim>
                                  </p:childTnLst>
                                </p:cTn>
                              </p:par>
                              <p:par>
                                <p:cTn fill="hold" nodeType="withEffect" presetClass="entr" presetID="2" presetSubtype="2">
                                  <p:stCondLst>
                                    <p:cond delay="0"/>
                                  </p:stCondLst>
                                  <p:childTnLst>
                                    <p:set>
                                      <p:cBhvr>
                                        <p:cTn dur="1" fill="hold">
                                          <p:stCondLst>
                                            <p:cond delay="0"/>
                                          </p:stCondLst>
                                        </p:cTn>
                                        <p:tgtEl>
                                          <p:spTgt spid="445"/>
                                        </p:tgtEl>
                                        <p:attrNameLst>
                                          <p:attrName>style.visibility</p:attrName>
                                        </p:attrNameLst>
                                      </p:cBhvr>
                                      <p:to>
                                        <p:strVal val="visible"/>
                                      </p:to>
                                    </p:set>
                                    <p:anim calcmode="lin" valueType="num">
                                      <p:cBhvr additive="base">
                                        <p:cTn dur="1000"/>
                                        <p:tgtEl>
                                          <p:spTgt spid="44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2"/>
          <p:cNvSpPr/>
          <p:nvPr/>
        </p:nvSpPr>
        <p:spPr>
          <a:xfrm>
            <a:off x="417150" y="360000"/>
            <a:ext cx="8309700" cy="4423500"/>
          </a:xfrm>
          <a:prstGeom prst="rect">
            <a:avLst/>
          </a:prstGeom>
          <a:noFill/>
          <a:ln cap="flat" cmpd="sng" w="76200">
            <a:solidFill>
              <a:schemeClr val="lt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457200" rtl="0" algn="l">
              <a:lnSpc>
                <a:spcPct val="115000"/>
              </a:lnSpc>
              <a:spcBef>
                <a:spcPts val="1200"/>
              </a:spcBef>
              <a:spcAft>
                <a:spcPts val="1200"/>
              </a:spcAft>
              <a:buNone/>
            </a:pPr>
            <a:r>
              <a:t/>
            </a:r>
            <a:endParaRPr>
              <a:latin typeface="Anaheim"/>
              <a:ea typeface="Anaheim"/>
              <a:cs typeface="Anaheim"/>
              <a:sym typeface="Anaheim"/>
            </a:endParaRPr>
          </a:p>
        </p:txBody>
      </p:sp>
      <p:grpSp>
        <p:nvGrpSpPr>
          <p:cNvPr id="453" name="Google Shape;453;p42"/>
          <p:cNvGrpSpPr/>
          <p:nvPr/>
        </p:nvGrpSpPr>
        <p:grpSpPr>
          <a:xfrm>
            <a:off x="868043" y="1311166"/>
            <a:ext cx="2289057" cy="543955"/>
            <a:chOff x="4411970" y="2743877"/>
            <a:chExt cx="801378" cy="193661"/>
          </a:xfrm>
        </p:grpSpPr>
        <p:sp>
          <p:nvSpPr>
            <p:cNvPr id="454" name="Google Shape;454;p42"/>
            <p:cNvSpPr/>
            <p:nvPr/>
          </p:nvSpPr>
          <p:spPr>
            <a:xfrm>
              <a:off x="4411970" y="2743878"/>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300"/>
            </a:p>
          </p:txBody>
        </p:sp>
        <p:sp>
          <p:nvSpPr>
            <p:cNvPr id="455" name="Google Shape;455;p42"/>
            <p:cNvSpPr/>
            <p:nvPr/>
          </p:nvSpPr>
          <p:spPr>
            <a:xfrm>
              <a:off x="4420640" y="2809393"/>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300"/>
            </a:p>
          </p:txBody>
        </p:sp>
        <p:sp>
          <p:nvSpPr>
            <p:cNvPr id="456" name="Google Shape;456;p42"/>
            <p:cNvSpPr/>
            <p:nvPr/>
          </p:nvSpPr>
          <p:spPr>
            <a:xfrm>
              <a:off x="4456807" y="2743877"/>
              <a:ext cx="756542" cy="193661"/>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6"/>
                  </a:solidFill>
                </a:rPr>
                <a:t>Analyse des besoins</a:t>
              </a:r>
              <a:endParaRPr b="1" sz="1300">
                <a:solidFill>
                  <a:schemeClr val="accent6"/>
                </a:solidFill>
              </a:endParaRPr>
            </a:p>
          </p:txBody>
        </p:sp>
      </p:grpSp>
      <p:sp>
        <p:nvSpPr>
          <p:cNvPr id="457" name="Google Shape;457;p42"/>
          <p:cNvSpPr/>
          <p:nvPr/>
        </p:nvSpPr>
        <p:spPr>
          <a:xfrm>
            <a:off x="2350496" y="1924408"/>
            <a:ext cx="2160976" cy="543963"/>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6"/>
                </a:solidFill>
              </a:rPr>
              <a:t>Conception</a:t>
            </a:r>
            <a:endParaRPr b="1" sz="1300">
              <a:solidFill>
                <a:schemeClr val="accent6"/>
              </a:solidFill>
            </a:endParaRPr>
          </a:p>
        </p:txBody>
      </p:sp>
      <p:sp>
        <p:nvSpPr>
          <p:cNvPr id="458" name="Google Shape;458;p42"/>
          <p:cNvSpPr/>
          <p:nvPr/>
        </p:nvSpPr>
        <p:spPr>
          <a:xfrm>
            <a:off x="3539185" y="2571743"/>
            <a:ext cx="2160976" cy="543963"/>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6"/>
                </a:solidFill>
              </a:rPr>
              <a:t>Implémentation</a:t>
            </a:r>
            <a:endParaRPr b="1" sz="1300">
              <a:solidFill>
                <a:schemeClr val="accent6"/>
              </a:solidFill>
            </a:endParaRPr>
          </a:p>
        </p:txBody>
      </p:sp>
      <p:sp>
        <p:nvSpPr>
          <p:cNvPr id="459" name="Google Shape;459;p42"/>
          <p:cNvSpPr/>
          <p:nvPr/>
        </p:nvSpPr>
        <p:spPr>
          <a:xfrm>
            <a:off x="4626943" y="3226623"/>
            <a:ext cx="2160976" cy="543963"/>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6"/>
                </a:solidFill>
              </a:rPr>
              <a:t>Tests</a:t>
            </a:r>
            <a:endParaRPr b="1" sz="1300">
              <a:solidFill>
                <a:schemeClr val="accent6"/>
              </a:solidFill>
            </a:endParaRPr>
          </a:p>
        </p:txBody>
      </p:sp>
      <p:sp>
        <p:nvSpPr>
          <p:cNvPr id="460" name="Google Shape;460;p42"/>
          <p:cNvSpPr/>
          <p:nvPr/>
        </p:nvSpPr>
        <p:spPr>
          <a:xfrm>
            <a:off x="5831260" y="3915664"/>
            <a:ext cx="2160976" cy="543963"/>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6"/>
                </a:solidFill>
              </a:rPr>
              <a:t>Déploiement</a:t>
            </a:r>
            <a:endParaRPr b="1" sz="1300">
              <a:solidFill>
                <a:schemeClr val="accent6"/>
              </a:solidFill>
            </a:endParaRPr>
          </a:p>
        </p:txBody>
      </p:sp>
      <p:sp>
        <p:nvSpPr>
          <p:cNvPr id="461" name="Google Shape;461;p42"/>
          <p:cNvSpPr txBox="1"/>
          <p:nvPr/>
        </p:nvSpPr>
        <p:spPr>
          <a:xfrm>
            <a:off x="3369025" y="437950"/>
            <a:ext cx="5088900" cy="1108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3000">
                <a:solidFill>
                  <a:schemeClr val="dk1"/>
                </a:solidFill>
                <a:latin typeface="Open Sans"/>
                <a:ea typeface="Open Sans"/>
                <a:cs typeface="Open Sans"/>
                <a:sym typeface="Open Sans"/>
              </a:rPr>
              <a:t>Principales étapes de développement</a:t>
            </a:r>
            <a:endParaRPr sz="30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461"/>
                                        </p:tgtEl>
                                        <p:attrNameLst>
                                          <p:attrName>style.visibility</p:attrName>
                                        </p:attrNameLst>
                                      </p:cBhvr>
                                      <p:to>
                                        <p:strVal val="visible"/>
                                      </p:to>
                                    </p:set>
                                    <p:anim calcmode="lin" valueType="num">
                                      <p:cBhvr additive="base">
                                        <p:cTn dur="1000"/>
                                        <p:tgtEl>
                                          <p:spTgt spid="46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453"/>
                                        </p:tgtEl>
                                        <p:attrNameLst>
                                          <p:attrName>style.visibility</p:attrName>
                                        </p:attrNameLst>
                                      </p:cBhvr>
                                      <p:to>
                                        <p:strVal val="visible"/>
                                      </p:to>
                                    </p:set>
                                    <p:anim calcmode="lin" valueType="num">
                                      <p:cBhvr additive="base">
                                        <p:cTn dur="1000"/>
                                        <p:tgtEl>
                                          <p:spTgt spid="453"/>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457"/>
                                        </p:tgtEl>
                                        <p:attrNameLst>
                                          <p:attrName>style.visibility</p:attrName>
                                        </p:attrNameLst>
                                      </p:cBhvr>
                                      <p:to>
                                        <p:strVal val="visible"/>
                                      </p:to>
                                    </p:set>
                                    <p:anim calcmode="lin" valueType="num">
                                      <p:cBhvr additive="base">
                                        <p:cTn dur="1000"/>
                                        <p:tgtEl>
                                          <p:spTgt spid="457"/>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1">
                                  <p:stCondLst>
                                    <p:cond delay="0"/>
                                  </p:stCondLst>
                                  <p:childTnLst>
                                    <p:set>
                                      <p:cBhvr>
                                        <p:cTn dur="1" fill="hold">
                                          <p:stCondLst>
                                            <p:cond delay="0"/>
                                          </p:stCondLst>
                                        </p:cTn>
                                        <p:tgtEl>
                                          <p:spTgt spid="458"/>
                                        </p:tgtEl>
                                        <p:attrNameLst>
                                          <p:attrName>style.visibility</p:attrName>
                                        </p:attrNameLst>
                                      </p:cBhvr>
                                      <p:to>
                                        <p:strVal val="visible"/>
                                      </p:to>
                                    </p:set>
                                    <p:anim calcmode="lin" valueType="num">
                                      <p:cBhvr additive="base">
                                        <p:cTn dur="1000"/>
                                        <p:tgtEl>
                                          <p:spTgt spid="458"/>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1">
                                  <p:stCondLst>
                                    <p:cond delay="0"/>
                                  </p:stCondLst>
                                  <p:childTnLst>
                                    <p:set>
                                      <p:cBhvr>
                                        <p:cTn dur="1" fill="hold">
                                          <p:stCondLst>
                                            <p:cond delay="0"/>
                                          </p:stCondLst>
                                        </p:cTn>
                                        <p:tgtEl>
                                          <p:spTgt spid="459"/>
                                        </p:tgtEl>
                                        <p:attrNameLst>
                                          <p:attrName>style.visibility</p:attrName>
                                        </p:attrNameLst>
                                      </p:cBhvr>
                                      <p:to>
                                        <p:strVal val="visible"/>
                                      </p:to>
                                    </p:set>
                                    <p:anim calcmode="lin" valueType="num">
                                      <p:cBhvr additive="base">
                                        <p:cTn dur="1000"/>
                                        <p:tgtEl>
                                          <p:spTgt spid="459"/>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1">
                                  <p:stCondLst>
                                    <p:cond delay="0"/>
                                  </p:stCondLst>
                                  <p:childTnLst>
                                    <p:set>
                                      <p:cBhvr>
                                        <p:cTn dur="1" fill="hold">
                                          <p:stCondLst>
                                            <p:cond delay="0"/>
                                          </p:stCondLst>
                                        </p:cTn>
                                        <p:tgtEl>
                                          <p:spTgt spid="460"/>
                                        </p:tgtEl>
                                        <p:attrNameLst>
                                          <p:attrName>style.visibility</p:attrName>
                                        </p:attrNameLst>
                                      </p:cBhvr>
                                      <p:to>
                                        <p:strVal val="visible"/>
                                      </p:to>
                                    </p:set>
                                    <p:anim calcmode="lin" valueType="num">
                                      <p:cBhvr additive="base">
                                        <p:cTn dur="1000"/>
                                        <p:tgtEl>
                                          <p:spTgt spid="4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cxnSp>
        <p:nvCxnSpPr>
          <p:cNvPr id="466" name="Google Shape;466;p43"/>
          <p:cNvCxnSpPr/>
          <p:nvPr/>
        </p:nvCxnSpPr>
        <p:spPr>
          <a:xfrm flipH="1" rot="10800000">
            <a:off x="678750" y="2388506"/>
            <a:ext cx="276600" cy="600"/>
          </a:xfrm>
          <a:prstGeom prst="straightConnector1">
            <a:avLst/>
          </a:prstGeom>
          <a:noFill/>
          <a:ln cap="flat" cmpd="sng" w="28575">
            <a:solidFill>
              <a:schemeClr val="dk1"/>
            </a:solidFill>
            <a:prstDash val="solid"/>
            <a:round/>
            <a:headEnd len="med" w="med" type="none"/>
            <a:tailEnd len="med" w="med" type="stealth"/>
          </a:ln>
        </p:spPr>
      </p:cxnSp>
      <p:sp>
        <p:nvSpPr>
          <p:cNvPr id="467" name="Google Shape;467;p43"/>
          <p:cNvSpPr txBox="1"/>
          <p:nvPr/>
        </p:nvSpPr>
        <p:spPr>
          <a:xfrm>
            <a:off x="955350" y="2200625"/>
            <a:ext cx="3000000" cy="253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a:solidFill>
                  <a:schemeClr val="dk1"/>
                </a:solidFill>
                <a:latin typeface="Open Sans"/>
                <a:ea typeface="Open Sans"/>
                <a:cs typeface="Open Sans"/>
                <a:sym typeface="Open Sans"/>
              </a:rPr>
              <a:t>JSON Web Tokens (JWT) :</a:t>
            </a:r>
            <a:r>
              <a:rPr lang="en">
                <a:solidFill>
                  <a:schemeClr val="dk1"/>
                </a:solidFill>
                <a:latin typeface="Open Sans"/>
                <a:ea typeface="Open Sans"/>
                <a:cs typeface="Open Sans"/>
                <a:sym typeface="Open Sans"/>
              </a:rPr>
              <a:t> Utilisés pour l'authentification des utilisateurs et la sécurisation des données échangées entre le client et le serveur. </a:t>
            </a:r>
            <a:endParaRPr>
              <a:solidFill>
                <a:schemeClr val="dk1"/>
              </a:solidFill>
              <a:latin typeface="Open Sans"/>
              <a:ea typeface="Open Sans"/>
              <a:cs typeface="Open Sans"/>
              <a:sym typeface="Open Sans"/>
            </a:endParaRPr>
          </a:p>
          <a:p>
            <a:pPr indent="0" lvl="0" marL="0" rtl="0" algn="just">
              <a:lnSpc>
                <a:spcPct val="115000"/>
              </a:lnSpc>
              <a:spcBef>
                <a:spcPts val="1200"/>
              </a:spcBef>
              <a:spcAft>
                <a:spcPts val="1200"/>
              </a:spcAft>
              <a:buNone/>
            </a:pPr>
            <a:r>
              <a:rPr b="1" lang="en">
                <a:solidFill>
                  <a:schemeClr val="dk1"/>
                </a:solidFill>
                <a:latin typeface="Open Sans"/>
                <a:ea typeface="Open Sans"/>
                <a:cs typeface="Open Sans"/>
                <a:sym typeface="Open Sans"/>
              </a:rPr>
              <a:t>HTTPS : </a:t>
            </a:r>
            <a:r>
              <a:rPr lang="en">
                <a:solidFill>
                  <a:schemeClr val="dk1"/>
                </a:solidFill>
                <a:latin typeface="Open Sans"/>
                <a:ea typeface="Open Sans"/>
                <a:cs typeface="Open Sans"/>
                <a:sym typeface="Open Sans"/>
              </a:rPr>
              <a:t>Connexions sécurisées assurant le cryptage des données pour éviter les interceptions malveillantes.</a:t>
            </a:r>
            <a:endParaRPr>
              <a:solidFill>
                <a:schemeClr val="dk1"/>
              </a:solidFill>
              <a:latin typeface="Open Sans"/>
              <a:ea typeface="Open Sans"/>
              <a:cs typeface="Open Sans"/>
              <a:sym typeface="Open Sans"/>
            </a:endParaRPr>
          </a:p>
        </p:txBody>
      </p:sp>
      <p:cxnSp>
        <p:nvCxnSpPr>
          <p:cNvPr id="468" name="Google Shape;468;p43"/>
          <p:cNvCxnSpPr/>
          <p:nvPr/>
        </p:nvCxnSpPr>
        <p:spPr>
          <a:xfrm flipH="1" rot="10800000">
            <a:off x="678750" y="3767802"/>
            <a:ext cx="276600" cy="600"/>
          </a:xfrm>
          <a:prstGeom prst="straightConnector1">
            <a:avLst/>
          </a:prstGeom>
          <a:noFill/>
          <a:ln cap="flat" cmpd="sng" w="28575">
            <a:solidFill>
              <a:schemeClr val="dk1"/>
            </a:solidFill>
            <a:prstDash val="solid"/>
            <a:round/>
            <a:headEnd len="med" w="med" type="none"/>
            <a:tailEnd len="med" w="med" type="stealth"/>
          </a:ln>
        </p:spPr>
      </p:cxnSp>
      <p:sp>
        <p:nvSpPr>
          <p:cNvPr id="469" name="Google Shape;469;p43"/>
          <p:cNvSpPr txBox="1"/>
          <p:nvPr/>
        </p:nvSpPr>
        <p:spPr>
          <a:xfrm>
            <a:off x="5036200" y="2272350"/>
            <a:ext cx="3569100" cy="253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a:solidFill>
                  <a:schemeClr val="accent6"/>
                </a:solidFill>
                <a:latin typeface="Open Sans"/>
                <a:ea typeface="Open Sans"/>
                <a:cs typeface="Open Sans"/>
                <a:sym typeface="Open Sans"/>
              </a:rPr>
              <a:t>Test E2E avec Cypress : </a:t>
            </a:r>
            <a:r>
              <a:rPr lang="en">
                <a:solidFill>
                  <a:schemeClr val="accent6"/>
                </a:solidFill>
                <a:latin typeface="Open Sans"/>
                <a:ea typeface="Open Sans"/>
                <a:cs typeface="Open Sans"/>
                <a:sym typeface="Open Sans"/>
              </a:rPr>
              <a:t>Cypress permet de simuler les interactions des utilisateurs avec l'application et de vérifier que toutes les fonctionnalités fonctionnent comme prévu dans un environnement réel. </a:t>
            </a:r>
            <a:endParaRPr>
              <a:solidFill>
                <a:schemeClr val="accent6"/>
              </a:solidFill>
              <a:latin typeface="Open Sans"/>
              <a:ea typeface="Open Sans"/>
              <a:cs typeface="Open Sans"/>
              <a:sym typeface="Open Sans"/>
            </a:endParaRPr>
          </a:p>
          <a:p>
            <a:pPr indent="0" lvl="0" marL="0" rtl="0" algn="just">
              <a:lnSpc>
                <a:spcPct val="115000"/>
              </a:lnSpc>
              <a:spcBef>
                <a:spcPts val="1200"/>
              </a:spcBef>
              <a:spcAft>
                <a:spcPts val="1200"/>
              </a:spcAft>
              <a:buNone/>
            </a:pPr>
            <a:r>
              <a:rPr b="1" lang="en">
                <a:solidFill>
                  <a:schemeClr val="accent6"/>
                </a:solidFill>
                <a:latin typeface="Open Sans"/>
                <a:ea typeface="Open Sans"/>
                <a:cs typeface="Open Sans"/>
                <a:sym typeface="Open Sans"/>
              </a:rPr>
              <a:t>Tests réguliers :</a:t>
            </a:r>
            <a:r>
              <a:rPr lang="en">
                <a:solidFill>
                  <a:schemeClr val="accent6"/>
                </a:solidFill>
                <a:latin typeface="Open Sans"/>
                <a:ea typeface="Open Sans"/>
                <a:cs typeface="Open Sans"/>
                <a:sym typeface="Open Sans"/>
              </a:rPr>
              <a:t> Audits réguliers pour identifier et corriger les éventuelles vulnérabilités de la plateforme.</a:t>
            </a:r>
            <a:endParaRPr>
              <a:solidFill>
                <a:schemeClr val="accent6"/>
              </a:solidFill>
              <a:latin typeface="Open Sans"/>
              <a:ea typeface="Open Sans"/>
              <a:cs typeface="Open Sans"/>
              <a:sym typeface="Open Sans"/>
            </a:endParaRPr>
          </a:p>
        </p:txBody>
      </p:sp>
      <p:cxnSp>
        <p:nvCxnSpPr>
          <p:cNvPr id="470" name="Google Shape;470;p43"/>
          <p:cNvCxnSpPr/>
          <p:nvPr/>
        </p:nvCxnSpPr>
        <p:spPr>
          <a:xfrm flipH="1" rot="10800000">
            <a:off x="4684950" y="2464975"/>
            <a:ext cx="276600" cy="600"/>
          </a:xfrm>
          <a:prstGeom prst="straightConnector1">
            <a:avLst/>
          </a:prstGeom>
          <a:noFill/>
          <a:ln cap="flat" cmpd="sng" w="28575">
            <a:solidFill>
              <a:schemeClr val="accent6"/>
            </a:solidFill>
            <a:prstDash val="solid"/>
            <a:round/>
            <a:headEnd len="med" w="med" type="none"/>
            <a:tailEnd len="med" w="med" type="stealth"/>
          </a:ln>
        </p:spPr>
      </p:cxnSp>
      <p:cxnSp>
        <p:nvCxnSpPr>
          <p:cNvPr id="471" name="Google Shape;471;p43"/>
          <p:cNvCxnSpPr/>
          <p:nvPr/>
        </p:nvCxnSpPr>
        <p:spPr>
          <a:xfrm flipH="1" rot="10800000">
            <a:off x="4684950" y="4117275"/>
            <a:ext cx="276600" cy="600"/>
          </a:xfrm>
          <a:prstGeom prst="straightConnector1">
            <a:avLst/>
          </a:prstGeom>
          <a:noFill/>
          <a:ln cap="flat" cmpd="sng" w="28575">
            <a:solidFill>
              <a:schemeClr val="accent6"/>
            </a:solidFill>
            <a:prstDash val="solid"/>
            <a:round/>
            <a:headEnd len="med" w="med" type="none"/>
            <a:tailEnd len="med" w="med" type="stealth"/>
          </a:ln>
        </p:spPr>
      </p:cxnSp>
      <p:sp>
        <p:nvSpPr>
          <p:cNvPr id="472" name="Google Shape;472;p43"/>
          <p:cNvSpPr txBox="1"/>
          <p:nvPr/>
        </p:nvSpPr>
        <p:spPr>
          <a:xfrm>
            <a:off x="5605300" y="1690950"/>
            <a:ext cx="3000000" cy="4617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1200"/>
              </a:spcBef>
              <a:spcAft>
                <a:spcPts val="1200"/>
              </a:spcAft>
              <a:buNone/>
            </a:pPr>
            <a:r>
              <a:rPr b="1" lang="en" sz="1800" u="sng">
                <a:solidFill>
                  <a:schemeClr val="accent2"/>
                </a:solidFill>
                <a:latin typeface="Open Sans"/>
                <a:ea typeface="Open Sans"/>
                <a:cs typeface="Open Sans"/>
                <a:sym typeface="Open Sans"/>
              </a:rPr>
              <a:t>Qualité </a:t>
            </a:r>
            <a:endParaRPr sz="1800" u="sng"/>
          </a:p>
        </p:txBody>
      </p:sp>
      <p:sp>
        <p:nvSpPr>
          <p:cNvPr id="473" name="Google Shape;473;p43"/>
          <p:cNvSpPr txBox="1"/>
          <p:nvPr/>
        </p:nvSpPr>
        <p:spPr>
          <a:xfrm>
            <a:off x="955350" y="1690950"/>
            <a:ext cx="3000000" cy="4617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1200"/>
              </a:spcBef>
              <a:spcAft>
                <a:spcPts val="1200"/>
              </a:spcAft>
              <a:buNone/>
            </a:pPr>
            <a:r>
              <a:rPr b="1" lang="en" sz="1800" u="sng">
                <a:solidFill>
                  <a:schemeClr val="dk1"/>
                </a:solidFill>
                <a:latin typeface="Open Sans"/>
                <a:ea typeface="Open Sans"/>
                <a:cs typeface="Open Sans"/>
                <a:sym typeface="Open Sans"/>
              </a:rPr>
              <a:t>Sécurité</a:t>
            </a:r>
            <a:endParaRPr sz="1800" u="sng">
              <a:solidFill>
                <a:schemeClr val="dk1"/>
              </a:solidFill>
            </a:endParaRPr>
          </a:p>
        </p:txBody>
      </p:sp>
      <p:sp>
        <p:nvSpPr>
          <p:cNvPr id="474" name="Google Shape;474;p43"/>
          <p:cNvSpPr/>
          <p:nvPr/>
        </p:nvSpPr>
        <p:spPr>
          <a:xfrm>
            <a:off x="2252850" y="416175"/>
            <a:ext cx="4638300" cy="723300"/>
          </a:xfrm>
          <a:prstGeom prst="rect">
            <a:avLst/>
          </a:prstGeom>
          <a:solidFill>
            <a:srgbClr val="FFFFFF">
              <a:alpha val="80500"/>
            </a:srgbClr>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475" name="Google Shape;475;p43"/>
          <p:cNvSpPr/>
          <p:nvPr/>
        </p:nvSpPr>
        <p:spPr>
          <a:xfrm>
            <a:off x="4572000" y="416175"/>
            <a:ext cx="2319300" cy="723300"/>
          </a:xfrm>
          <a:prstGeom prst="rect">
            <a:avLst/>
          </a:prstGeom>
          <a:solidFill>
            <a:srgbClr val="B7D6FC">
              <a:alpha val="64150"/>
            </a:srgbClr>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Anaheim"/>
              <a:ea typeface="Anaheim"/>
              <a:cs typeface="Anaheim"/>
              <a:sym typeface="Anaheim"/>
            </a:endParaRPr>
          </a:p>
        </p:txBody>
      </p:sp>
      <p:sp>
        <p:nvSpPr>
          <p:cNvPr id="476" name="Google Shape;476;p43"/>
          <p:cNvSpPr txBox="1"/>
          <p:nvPr/>
        </p:nvSpPr>
        <p:spPr>
          <a:xfrm>
            <a:off x="2179300" y="416175"/>
            <a:ext cx="4861500" cy="723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3500">
                <a:solidFill>
                  <a:schemeClr val="lt1"/>
                </a:solidFill>
                <a:latin typeface="Roboto Black"/>
                <a:ea typeface="Roboto Black"/>
                <a:cs typeface="Roboto Black"/>
                <a:sym typeface="Roboto Black"/>
              </a:rPr>
              <a:t>S</a:t>
            </a:r>
            <a:r>
              <a:rPr lang="en" sz="3500">
                <a:solidFill>
                  <a:schemeClr val="lt1"/>
                </a:solidFill>
                <a:latin typeface="Roboto Black"/>
                <a:ea typeface="Roboto Black"/>
                <a:cs typeface="Roboto Black"/>
                <a:sym typeface="Roboto Black"/>
              </a:rPr>
              <a:t>écurité </a:t>
            </a:r>
            <a:r>
              <a:rPr lang="en" sz="3500">
                <a:solidFill>
                  <a:schemeClr val="lt1"/>
                </a:solidFill>
                <a:latin typeface="Roboto Black"/>
                <a:ea typeface="Roboto Black"/>
                <a:cs typeface="Roboto Black"/>
                <a:sym typeface="Roboto Black"/>
              </a:rPr>
              <a:t>et Qualité</a:t>
            </a:r>
            <a:endParaRPr sz="3500">
              <a:solidFill>
                <a:schemeClr val="lt1"/>
              </a:solidFill>
              <a:latin typeface="Roboto Black"/>
              <a:ea typeface="Roboto Black"/>
              <a:cs typeface="Roboto Black"/>
              <a:sym typeface="Roboto Black"/>
            </a:endParaRPr>
          </a:p>
        </p:txBody>
      </p:sp>
      <p:pic>
        <p:nvPicPr>
          <p:cNvPr id="477" name="Google Shape;477;p43"/>
          <p:cNvPicPr preferRelativeResize="0"/>
          <p:nvPr/>
        </p:nvPicPr>
        <p:blipFill>
          <a:blip r:embed="rId3">
            <a:alphaModFix/>
          </a:blip>
          <a:stretch>
            <a:fillRect/>
          </a:stretch>
        </p:blipFill>
        <p:spPr>
          <a:xfrm>
            <a:off x="1021025" y="1477325"/>
            <a:ext cx="723300" cy="723300"/>
          </a:xfrm>
          <a:prstGeom prst="rect">
            <a:avLst/>
          </a:prstGeom>
          <a:noFill/>
          <a:ln>
            <a:noFill/>
          </a:ln>
        </p:spPr>
      </p:pic>
      <p:pic>
        <p:nvPicPr>
          <p:cNvPr id="478" name="Google Shape;478;p43"/>
          <p:cNvPicPr preferRelativeResize="0"/>
          <p:nvPr/>
        </p:nvPicPr>
        <p:blipFill>
          <a:blip r:embed="rId4">
            <a:alphaModFix/>
          </a:blip>
          <a:stretch>
            <a:fillRect/>
          </a:stretch>
        </p:blipFill>
        <p:spPr>
          <a:xfrm>
            <a:off x="5036200" y="1551975"/>
            <a:ext cx="648650" cy="648650"/>
          </a:xfrm>
          <a:prstGeom prst="rect">
            <a:avLst/>
          </a:prstGeom>
          <a:noFill/>
          <a:ln>
            <a:noFill/>
          </a:ln>
        </p:spPr>
      </p:pic>
      <p:sp>
        <p:nvSpPr>
          <p:cNvPr id="479" name="Google Shape;479;p43"/>
          <p:cNvSpPr/>
          <p:nvPr/>
        </p:nvSpPr>
        <p:spPr>
          <a:xfrm>
            <a:off x="4637425" y="1440575"/>
            <a:ext cx="4013700" cy="3296700"/>
          </a:xfrm>
          <a:prstGeom prst="rect">
            <a:avLst/>
          </a:prstGeom>
          <a:solidFill>
            <a:srgbClr val="FFFFFF">
              <a:alpha val="12580"/>
            </a:srgbClr>
          </a:solidFill>
          <a:ln>
            <a:noFill/>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Anaheim"/>
              <a:ea typeface="Anaheim"/>
              <a:cs typeface="Anaheim"/>
              <a:sym typeface="Anaheim"/>
            </a:endParaRPr>
          </a:p>
        </p:txBody>
      </p:sp>
      <p:sp>
        <p:nvSpPr>
          <p:cNvPr id="480" name="Google Shape;480;p43"/>
          <p:cNvSpPr/>
          <p:nvPr/>
        </p:nvSpPr>
        <p:spPr>
          <a:xfrm>
            <a:off x="448500" y="1440575"/>
            <a:ext cx="4013700" cy="3296700"/>
          </a:xfrm>
          <a:prstGeom prst="rect">
            <a:avLst/>
          </a:prstGeom>
          <a:solidFill>
            <a:srgbClr val="B7D6FC">
              <a:alpha val="12580"/>
            </a:srgbClr>
          </a:solidFill>
          <a:ln>
            <a:noFill/>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Anaheim"/>
              <a:ea typeface="Anaheim"/>
              <a:cs typeface="Anaheim"/>
              <a:sym typeface="Anaheim"/>
            </a:endParaRPr>
          </a:p>
        </p:txBody>
      </p:sp>
    </p:spTree>
  </p:cSld>
  <p:clrMapOvr>
    <a:masterClrMapping/>
  </p:clrMapOvr>
  <mc:AlternateContent>
    <mc:Choice Requires="p14">
      <p:transition spd="med">
        <p14:prism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476"/>
                                        </p:tgtEl>
                                        <p:attrNameLst>
                                          <p:attrName>style.visibility</p:attrName>
                                        </p:attrNameLst>
                                      </p:cBhvr>
                                      <p:to>
                                        <p:strVal val="visible"/>
                                      </p:to>
                                    </p:set>
                                    <p:anim calcmode="lin" valueType="num">
                                      <p:cBhvr additive="base">
                                        <p:cTn dur="1100"/>
                                        <p:tgtEl>
                                          <p:spTgt spid="476"/>
                                        </p:tgtEl>
                                        <p:attrNameLst>
                                          <p:attrName>ppt_y</p:attrName>
                                        </p:attrNameLst>
                                      </p:cBhvr>
                                      <p:tavLst>
                                        <p:tav fmla="" tm="0">
                                          <p:val>
                                            <p:strVal val="#ppt_y-1"/>
                                          </p:val>
                                        </p:tav>
                                        <p:tav fmla="" tm="100000">
                                          <p:val>
                                            <p:strVal val="#ppt_y"/>
                                          </p:val>
                                        </p:tav>
                                      </p:tavLst>
                                    </p:anim>
                                  </p:childTnLst>
                                </p:cTn>
                              </p:par>
                            </p:childTnLst>
                          </p:cTn>
                        </p:par>
                        <p:par>
                          <p:cTn fill="hold">
                            <p:stCondLst>
                              <p:cond delay="1100"/>
                            </p:stCondLst>
                            <p:childTnLst>
                              <p:par>
                                <p:cTn fill="hold" nodeType="afterEffect" presetClass="entr" presetID="2" presetSubtype="4">
                                  <p:stCondLst>
                                    <p:cond delay="0"/>
                                  </p:stCondLst>
                                  <p:childTnLst>
                                    <p:set>
                                      <p:cBhvr>
                                        <p:cTn dur="1" fill="hold">
                                          <p:stCondLst>
                                            <p:cond delay="0"/>
                                          </p:stCondLst>
                                        </p:cTn>
                                        <p:tgtEl>
                                          <p:spTgt spid="467"/>
                                        </p:tgtEl>
                                        <p:attrNameLst>
                                          <p:attrName>style.visibility</p:attrName>
                                        </p:attrNameLst>
                                      </p:cBhvr>
                                      <p:to>
                                        <p:strVal val="visible"/>
                                      </p:to>
                                    </p:set>
                                    <p:anim calcmode="lin" valueType="num">
                                      <p:cBhvr additive="base">
                                        <p:cTn dur="1100"/>
                                        <p:tgtEl>
                                          <p:spTgt spid="4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100"/>
                                        <p:tgtEl>
                                          <p:spTgt spid="4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77"/>
                                        </p:tgtEl>
                                        <p:attrNameLst>
                                          <p:attrName>style.visibility</p:attrName>
                                        </p:attrNameLst>
                                      </p:cBhvr>
                                      <p:to>
                                        <p:strVal val="visible"/>
                                      </p:to>
                                    </p:set>
                                    <p:anim calcmode="lin" valueType="num">
                                      <p:cBhvr additive="base">
                                        <p:cTn dur="1100"/>
                                        <p:tgtEl>
                                          <p:spTgt spid="4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80"/>
                                        </p:tgtEl>
                                        <p:attrNameLst>
                                          <p:attrName>style.visibility</p:attrName>
                                        </p:attrNameLst>
                                      </p:cBhvr>
                                      <p:to>
                                        <p:strVal val="visible"/>
                                      </p:to>
                                    </p:set>
                                    <p:anim calcmode="lin" valueType="num">
                                      <p:cBhvr additive="base">
                                        <p:cTn dur="1100"/>
                                        <p:tgtEl>
                                          <p:spTgt spid="4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1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79"/>
                                        </p:tgtEl>
                                        <p:attrNameLst>
                                          <p:attrName>style.visibility</p:attrName>
                                        </p:attrNameLst>
                                      </p:cBhvr>
                                      <p:to>
                                        <p:strVal val="visible"/>
                                      </p:to>
                                    </p:set>
                                    <p:anim calcmode="lin" valueType="num">
                                      <p:cBhvr additive="base">
                                        <p:cTn dur="1100"/>
                                        <p:tgtEl>
                                          <p:spTgt spid="4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69"/>
                                        </p:tgtEl>
                                        <p:attrNameLst>
                                          <p:attrName>style.visibility</p:attrName>
                                        </p:attrNameLst>
                                      </p:cBhvr>
                                      <p:to>
                                        <p:strVal val="visible"/>
                                      </p:to>
                                    </p:set>
                                    <p:anim calcmode="lin" valueType="num">
                                      <p:cBhvr additive="base">
                                        <p:cTn dur="1100"/>
                                        <p:tgtEl>
                                          <p:spTgt spid="4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78"/>
                                        </p:tgtEl>
                                        <p:attrNameLst>
                                          <p:attrName>style.visibility</p:attrName>
                                        </p:attrNameLst>
                                      </p:cBhvr>
                                      <p:to>
                                        <p:strVal val="visible"/>
                                      </p:to>
                                    </p:set>
                                    <p:anim calcmode="lin" valueType="num">
                                      <p:cBhvr additive="base">
                                        <p:cTn dur="1100"/>
                                        <p:tgtEl>
                                          <p:spTgt spid="4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66"/>
                                        </p:tgtEl>
                                        <p:attrNameLst>
                                          <p:attrName>style.visibility</p:attrName>
                                        </p:attrNameLst>
                                      </p:cBhvr>
                                      <p:to>
                                        <p:strVal val="visible"/>
                                      </p:to>
                                    </p:set>
                                    <p:anim calcmode="lin" valueType="num">
                                      <p:cBhvr additive="base">
                                        <p:cTn dur="1000"/>
                                        <p:tgtEl>
                                          <p:spTgt spid="4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68"/>
                                        </p:tgtEl>
                                        <p:attrNameLst>
                                          <p:attrName>style.visibility</p:attrName>
                                        </p:attrNameLst>
                                      </p:cBhvr>
                                      <p:to>
                                        <p:strVal val="visible"/>
                                      </p:to>
                                    </p:set>
                                    <p:anim calcmode="lin" valueType="num">
                                      <p:cBhvr additive="base">
                                        <p:cTn dur="1200"/>
                                        <p:tgtEl>
                                          <p:spTgt spid="4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0"/>
                                        </p:tgtEl>
                                        <p:attrNameLst>
                                          <p:attrName>style.visibility</p:attrName>
                                        </p:attrNameLst>
                                      </p:cBhvr>
                                      <p:to>
                                        <p:strVal val="visible"/>
                                      </p:to>
                                    </p:set>
                                    <p:anim calcmode="lin" valueType="num">
                                      <p:cBhvr additive="base">
                                        <p:cTn dur="1000"/>
                                        <p:tgtEl>
                                          <p:spTgt spid="4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1"/>
                                        </p:tgtEl>
                                        <p:attrNameLst>
                                          <p:attrName>style.visibility</p:attrName>
                                        </p:attrNameLst>
                                      </p:cBhvr>
                                      <p:to>
                                        <p:strVal val="visible"/>
                                      </p:to>
                                    </p:set>
                                    <p:anim calcmode="lin" valueType="num">
                                      <p:cBhvr additive="base">
                                        <p:cTn dur="1000"/>
                                        <p:tgtEl>
                                          <p:spTgt spid="4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grpSp>
        <p:nvGrpSpPr>
          <p:cNvPr id="485" name="Google Shape;485;p44"/>
          <p:cNvGrpSpPr/>
          <p:nvPr/>
        </p:nvGrpSpPr>
        <p:grpSpPr>
          <a:xfrm>
            <a:off x="1058700" y="2624750"/>
            <a:ext cx="2619100" cy="181938"/>
            <a:chOff x="5684150" y="2914825"/>
            <a:chExt cx="2619100" cy="181938"/>
          </a:xfrm>
        </p:grpSpPr>
        <p:cxnSp>
          <p:nvCxnSpPr>
            <p:cNvPr id="486" name="Google Shape;486;p44"/>
            <p:cNvCxnSpPr>
              <a:stCxn id="487" idx="2"/>
              <a:endCxn id="488" idx="2"/>
            </p:cNvCxnSpPr>
            <p:nvPr/>
          </p:nvCxnSpPr>
          <p:spPr>
            <a:xfrm>
              <a:off x="6233175" y="3006613"/>
              <a:ext cx="502800" cy="76200"/>
            </a:xfrm>
            <a:prstGeom prst="straightConnector1">
              <a:avLst/>
            </a:prstGeom>
            <a:noFill/>
            <a:ln cap="rnd" cmpd="sng" w="9525">
              <a:solidFill>
                <a:schemeClr val="dk1"/>
              </a:solidFill>
              <a:prstDash val="solid"/>
              <a:round/>
              <a:headEnd len="med" w="med" type="none"/>
              <a:tailEnd len="med" w="med" type="none"/>
            </a:ln>
          </p:spPr>
        </p:cxnSp>
        <p:grpSp>
          <p:nvGrpSpPr>
            <p:cNvPr id="489" name="Google Shape;489;p44"/>
            <p:cNvGrpSpPr/>
            <p:nvPr/>
          </p:nvGrpSpPr>
          <p:grpSpPr>
            <a:xfrm>
              <a:off x="5684150" y="2914825"/>
              <a:ext cx="2619100" cy="181938"/>
              <a:chOff x="5684150" y="2914825"/>
              <a:chExt cx="2619100" cy="181938"/>
            </a:xfrm>
          </p:grpSpPr>
          <p:sp>
            <p:nvSpPr>
              <p:cNvPr id="490" name="Google Shape;490;p44"/>
              <p:cNvSpPr/>
              <p:nvPr/>
            </p:nvSpPr>
            <p:spPr>
              <a:xfrm>
                <a:off x="5684150" y="3067225"/>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87" name="Google Shape;487;p44"/>
              <p:cNvSpPr/>
              <p:nvPr/>
            </p:nvSpPr>
            <p:spPr>
              <a:xfrm>
                <a:off x="6233175" y="2992663"/>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88" name="Google Shape;488;p44"/>
              <p:cNvSpPr/>
              <p:nvPr/>
            </p:nvSpPr>
            <p:spPr>
              <a:xfrm>
                <a:off x="6735900" y="3068850"/>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91" name="Google Shape;491;p44"/>
              <p:cNvSpPr/>
              <p:nvPr/>
            </p:nvSpPr>
            <p:spPr>
              <a:xfrm>
                <a:off x="7249350" y="2914825"/>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92" name="Google Shape;492;p44"/>
              <p:cNvSpPr/>
              <p:nvPr/>
            </p:nvSpPr>
            <p:spPr>
              <a:xfrm>
                <a:off x="7791750" y="3068863"/>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493" name="Google Shape;493;p44"/>
              <p:cNvCxnSpPr>
                <a:stCxn id="490" idx="6"/>
                <a:endCxn id="487" idx="2"/>
              </p:cNvCxnSpPr>
              <p:nvPr/>
            </p:nvCxnSpPr>
            <p:spPr>
              <a:xfrm flipH="1" rot="10800000">
                <a:off x="5712050" y="3006475"/>
                <a:ext cx="521100" cy="74700"/>
              </a:xfrm>
              <a:prstGeom prst="straightConnector1">
                <a:avLst/>
              </a:prstGeom>
              <a:noFill/>
              <a:ln cap="rnd" cmpd="sng" w="9525">
                <a:solidFill>
                  <a:schemeClr val="dk1"/>
                </a:solidFill>
                <a:prstDash val="solid"/>
                <a:round/>
                <a:headEnd len="med" w="med" type="none"/>
                <a:tailEnd len="med" w="med" type="none"/>
              </a:ln>
            </p:spPr>
          </p:cxnSp>
          <p:cxnSp>
            <p:nvCxnSpPr>
              <p:cNvPr id="494" name="Google Shape;494;p44"/>
              <p:cNvCxnSpPr>
                <a:stCxn id="488" idx="6"/>
                <a:endCxn id="491" idx="2"/>
              </p:cNvCxnSpPr>
              <p:nvPr/>
            </p:nvCxnSpPr>
            <p:spPr>
              <a:xfrm flipH="1" rot="10800000">
                <a:off x="6763800" y="2928900"/>
                <a:ext cx="485700" cy="153900"/>
              </a:xfrm>
              <a:prstGeom prst="straightConnector1">
                <a:avLst/>
              </a:prstGeom>
              <a:noFill/>
              <a:ln cap="rnd" cmpd="sng" w="9525">
                <a:solidFill>
                  <a:schemeClr val="dk1"/>
                </a:solidFill>
                <a:prstDash val="solid"/>
                <a:round/>
                <a:headEnd len="med" w="med" type="none"/>
                <a:tailEnd len="med" w="med" type="none"/>
              </a:ln>
            </p:spPr>
          </p:cxnSp>
          <p:cxnSp>
            <p:nvCxnSpPr>
              <p:cNvPr id="495" name="Google Shape;495;p44"/>
              <p:cNvCxnSpPr>
                <a:stCxn id="491" idx="6"/>
                <a:endCxn id="492" idx="2"/>
              </p:cNvCxnSpPr>
              <p:nvPr/>
            </p:nvCxnSpPr>
            <p:spPr>
              <a:xfrm>
                <a:off x="7277250" y="2928775"/>
                <a:ext cx="514500" cy="153900"/>
              </a:xfrm>
              <a:prstGeom prst="straightConnector1">
                <a:avLst/>
              </a:prstGeom>
              <a:noFill/>
              <a:ln cap="rnd" cmpd="sng" w="9525">
                <a:solidFill>
                  <a:schemeClr val="dk1"/>
                </a:solidFill>
                <a:prstDash val="solid"/>
                <a:round/>
                <a:headEnd len="med" w="med" type="none"/>
                <a:tailEnd len="med" w="med" type="none"/>
              </a:ln>
            </p:spPr>
          </p:cxnSp>
          <p:cxnSp>
            <p:nvCxnSpPr>
              <p:cNvPr id="496" name="Google Shape;496;p44"/>
              <p:cNvCxnSpPr>
                <a:stCxn id="492" idx="6"/>
              </p:cNvCxnSpPr>
              <p:nvPr/>
            </p:nvCxnSpPr>
            <p:spPr>
              <a:xfrm flipH="1" rot="10800000">
                <a:off x="7819650" y="3005113"/>
                <a:ext cx="483600" cy="77700"/>
              </a:xfrm>
              <a:prstGeom prst="straightConnector1">
                <a:avLst/>
              </a:prstGeom>
              <a:noFill/>
              <a:ln cap="rnd" cmpd="sng" w="9525">
                <a:solidFill>
                  <a:schemeClr val="dk1"/>
                </a:solidFill>
                <a:prstDash val="solid"/>
                <a:round/>
                <a:headEnd len="med" w="med" type="none"/>
                <a:tailEnd len="med" w="med" type="stealth"/>
              </a:ln>
            </p:spPr>
          </p:cxnSp>
        </p:grpSp>
      </p:grpSp>
      <p:sp>
        <p:nvSpPr>
          <p:cNvPr id="497" name="Google Shape;497;p44"/>
          <p:cNvSpPr txBox="1"/>
          <p:nvPr>
            <p:ph type="title"/>
          </p:nvPr>
        </p:nvSpPr>
        <p:spPr>
          <a:xfrm>
            <a:off x="685550" y="1983000"/>
            <a:ext cx="3365400" cy="71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800"/>
              <a:t>CONCLUSION</a:t>
            </a:r>
            <a:endParaRPr b="1" sz="3800"/>
          </a:p>
        </p:txBody>
      </p:sp>
      <p:grpSp>
        <p:nvGrpSpPr>
          <p:cNvPr id="498" name="Google Shape;498;p44"/>
          <p:cNvGrpSpPr/>
          <p:nvPr/>
        </p:nvGrpSpPr>
        <p:grpSpPr>
          <a:xfrm>
            <a:off x="4407682" y="1007361"/>
            <a:ext cx="3950038" cy="3128777"/>
            <a:chOff x="331763" y="414153"/>
            <a:chExt cx="6903246" cy="5019697"/>
          </a:xfrm>
        </p:grpSpPr>
        <p:sp>
          <p:nvSpPr>
            <p:cNvPr id="499" name="Google Shape;499;p44"/>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rgbClr val="37454D">
                <a:alpha val="568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4"/>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rgbClr val="37454D">
                <a:alpha val="568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4"/>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rgbClr val="37454D">
                <a:alpha val="568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4"/>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rgbClr val="37454D">
                <a:alpha val="568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03" name="Google Shape;503;p44"/>
          <p:cNvPicPr preferRelativeResize="0"/>
          <p:nvPr/>
        </p:nvPicPr>
        <p:blipFill rotWithShape="1">
          <a:blip r:embed="rId3">
            <a:alphaModFix/>
          </a:blip>
          <a:srcRect b="0" l="0" r="0" t="0"/>
          <a:stretch/>
        </p:blipFill>
        <p:spPr>
          <a:xfrm>
            <a:off x="4533359" y="1134701"/>
            <a:ext cx="3697126" cy="2460188"/>
          </a:xfrm>
          <a:prstGeom prst="rect">
            <a:avLst/>
          </a:prstGeom>
          <a:noFill/>
          <a:ln cap="flat" cmpd="sng" w="9525">
            <a:solidFill>
              <a:schemeClr val="dk1"/>
            </a:solidFill>
            <a:prstDash val="solid"/>
            <a:round/>
            <a:headEnd len="sm" w="sm" type="none"/>
            <a:tailEnd len="sm" w="sm" type="none"/>
          </a:ln>
        </p:spPr>
      </p:pic>
      <p:sp>
        <p:nvSpPr>
          <p:cNvPr id="504" name="Google Shape;504;p44"/>
          <p:cNvSpPr/>
          <p:nvPr/>
        </p:nvSpPr>
        <p:spPr>
          <a:xfrm>
            <a:off x="4637539" y="1139606"/>
            <a:ext cx="564300" cy="113400"/>
          </a:xfrm>
          <a:prstGeom prst="rect">
            <a:avLst/>
          </a:prstGeom>
          <a:solidFill>
            <a:srgbClr val="2123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05" name="Google Shape;505;p44"/>
          <p:cNvSpPr txBox="1"/>
          <p:nvPr/>
        </p:nvSpPr>
        <p:spPr>
          <a:xfrm>
            <a:off x="4591704" y="1072955"/>
            <a:ext cx="5754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solidFill>
                  <a:schemeClr val="accent5"/>
                </a:solidFill>
                <a:latin typeface="Open Sans"/>
                <a:ea typeface="Open Sans"/>
                <a:cs typeface="Open Sans"/>
                <a:sym typeface="Open Sans"/>
              </a:rPr>
              <a:t>El fahli Hamza</a:t>
            </a:r>
            <a:endParaRPr sz="400">
              <a:solidFill>
                <a:schemeClr val="accent5"/>
              </a:solidFill>
            </a:endParaRPr>
          </a:p>
        </p:txBody>
      </p:sp>
    </p:spTree>
  </p:cSld>
  <p:clrMapOvr>
    <a:masterClrMapping/>
  </p:clrMapOvr>
  <mc:AlternateContent>
    <mc:Choice Requires="p14">
      <p:transition spd="med">
        <p14:flip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1000"/>
                                        <p:tgtEl>
                                          <p:spTgt spid="4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503"/>
                                        </p:tgtEl>
                                        <p:attrNameLst>
                                          <p:attrName>style.visibility</p:attrName>
                                        </p:attrNameLst>
                                      </p:cBhvr>
                                      <p:to>
                                        <p:strVal val="visible"/>
                                      </p:to>
                                    </p:set>
                                    <p:anim calcmode="lin" valueType="num">
                                      <p:cBhvr additive="base">
                                        <p:cTn dur="1000"/>
                                        <p:tgtEl>
                                          <p:spTgt spid="5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05"/>
                                        </p:tgtEl>
                                        <p:attrNameLst>
                                          <p:attrName>style.visibility</p:attrName>
                                        </p:attrNameLst>
                                      </p:cBhvr>
                                      <p:to>
                                        <p:strVal val="visible"/>
                                      </p:to>
                                    </p:set>
                                    <p:anim calcmode="lin" valueType="num">
                                      <p:cBhvr additive="base">
                                        <p:cTn dur="1000"/>
                                        <p:tgtEl>
                                          <p:spTgt spid="50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5"/>
          <p:cNvSpPr/>
          <p:nvPr/>
        </p:nvSpPr>
        <p:spPr>
          <a:xfrm>
            <a:off x="654150" y="1562900"/>
            <a:ext cx="5921700" cy="24789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dk1"/>
                </a:solidFill>
                <a:latin typeface="Play"/>
                <a:ea typeface="Play"/>
                <a:cs typeface="Play"/>
                <a:sym typeface="Play"/>
              </a:rPr>
              <a:t>Remerciements</a:t>
            </a:r>
            <a:endParaRPr>
              <a:latin typeface="Anaheim"/>
              <a:ea typeface="Anaheim"/>
              <a:cs typeface="Anaheim"/>
              <a:sym typeface="Anaheim"/>
            </a:endParaRPr>
          </a:p>
        </p:txBody>
      </p:sp>
      <p:pic>
        <p:nvPicPr>
          <p:cNvPr id="511" name="Google Shape;511;p45"/>
          <p:cNvPicPr preferRelativeResize="0"/>
          <p:nvPr/>
        </p:nvPicPr>
        <p:blipFill>
          <a:blip r:embed="rId3">
            <a:alphaModFix/>
          </a:blip>
          <a:stretch>
            <a:fillRect/>
          </a:stretch>
        </p:blipFill>
        <p:spPr>
          <a:xfrm>
            <a:off x="7789250" y="275700"/>
            <a:ext cx="1118400" cy="734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1000"/>
                                        <p:tgtEl>
                                          <p:spTgt spid="51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idx="2" type="title"/>
          </p:nvPr>
        </p:nvSpPr>
        <p:spPr>
          <a:xfrm>
            <a:off x="720000" y="445025"/>
            <a:ext cx="7704000" cy="593400"/>
          </a:xfrm>
          <a:prstGeom prst="rect">
            <a:avLst/>
          </a:prstGeom>
          <a:solidFill>
            <a:srgbClr val="B7D6FC">
              <a:alpha val="56860"/>
            </a:srgbClr>
          </a:solid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D1621"/>
                </a:solidFill>
              </a:rPr>
              <a:t> </a:t>
            </a:r>
            <a:r>
              <a:rPr b="1" lang="en">
                <a:solidFill>
                  <a:srgbClr val="0D1621"/>
                </a:solidFill>
              </a:rPr>
              <a:t>PLAN</a:t>
            </a:r>
            <a:endParaRPr b="1">
              <a:solidFill>
                <a:srgbClr val="0D1621"/>
              </a:solidFill>
            </a:endParaRPr>
          </a:p>
        </p:txBody>
      </p:sp>
      <p:sp>
        <p:nvSpPr>
          <p:cNvPr id="203" name="Google Shape;203;p33"/>
          <p:cNvSpPr txBox="1"/>
          <p:nvPr>
            <p:ph type="title"/>
          </p:nvPr>
        </p:nvSpPr>
        <p:spPr>
          <a:xfrm>
            <a:off x="720000" y="1374500"/>
            <a:ext cx="6642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04" name="Google Shape;204;p33"/>
          <p:cNvSpPr txBox="1"/>
          <p:nvPr>
            <p:ph idx="3" type="subTitle"/>
          </p:nvPr>
        </p:nvSpPr>
        <p:spPr>
          <a:xfrm>
            <a:off x="1386946" y="1476950"/>
            <a:ext cx="2618700" cy="3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05" name="Google Shape;205;p33"/>
          <p:cNvSpPr txBox="1"/>
          <p:nvPr>
            <p:ph idx="4" type="title"/>
          </p:nvPr>
        </p:nvSpPr>
        <p:spPr>
          <a:xfrm>
            <a:off x="720000" y="2469800"/>
            <a:ext cx="6642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06" name="Google Shape;206;p33"/>
          <p:cNvSpPr txBox="1"/>
          <p:nvPr>
            <p:ph idx="6" type="subTitle"/>
          </p:nvPr>
        </p:nvSpPr>
        <p:spPr>
          <a:xfrm>
            <a:off x="1386948" y="2575350"/>
            <a:ext cx="1510200" cy="3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Objectifs</a:t>
            </a:r>
            <a:endParaRPr/>
          </a:p>
        </p:txBody>
      </p:sp>
      <p:sp>
        <p:nvSpPr>
          <p:cNvPr id="207" name="Google Shape;207;p33"/>
          <p:cNvSpPr txBox="1"/>
          <p:nvPr>
            <p:ph idx="7" type="title"/>
          </p:nvPr>
        </p:nvSpPr>
        <p:spPr>
          <a:xfrm>
            <a:off x="5145925" y="1374500"/>
            <a:ext cx="6642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208" name="Google Shape;208;p33"/>
          <p:cNvSpPr txBox="1"/>
          <p:nvPr>
            <p:ph idx="9" type="subTitle"/>
          </p:nvPr>
        </p:nvSpPr>
        <p:spPr>
          <a:xfrm>
            <a:off x="5812865" y="1476950"/>
            <a:ext cx="2613300" cy="3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Fonctionnalités clés</a:t>
            </a:r>
            <a:endParaRPr/>
          </a:p>
        </p:txBody>
      </p:sp>
      <p:sp>
        <p:nvSpPr>
          <p:cNvPr id="209" name="Google Shape;209;p33"/>
          <p:cNvSpPr txBox="1"/>
          <p:nvPr>
            <p:ph idx="13" type="title"/>
          </p:nvPr>
        </p:nvSpPr>
        <p:spPr>
          <a:xfrm>
            <a:off x="5145925" y="2985450"/>
            <a:ext cx="6642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210" name="Google Shape;210;p33"/>
          <p:cNvSpPr txBox="1"/>
          <p:nvPr>
            <p:ph idx="15" type="subTitle"/>
          </p:nvPr>
        </p:nvSpPr>
        <p:spPr>
          <a:xfrm>
            <a:off x="5812865" y="3113667"/>
            <a:ext cx="2613300" cy="3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Sécurité</a:t>
            </a:r>
            <a:r>
              <a:rPr lang="en"/>
              <a:t> et Qualité</a:t>
            </a:r>
            <a:endParaRPr/>
          </a:p>
        </p:txBody>
      </p:sp>
      <p:cxnSp>
        <p:nvCxnSpPr>
          <p:cNvPr id="211" name="Google Shape;211;p33"/>
          <p:cNvCxnSpPr>
            <a:stCxn id="203" idx="2"/>
          </p:cNvCxnSpPr>
          <p:nvPr/>
        </p:nvCxnSpPr>
        <p:spPr>
          <a:xfrm>
            <a:off x="1052100" y="1967900"/>
            <a:ext cx="9600" cy="501900"/>
          </a:xfrm>
          <a:prstGeom prst="straightConnector1">
            <a:avLst/>
          </a:prstGeom>
          <a:noFill/>
          <a:ln cap="flat" cmpd="sng" w="9525">
            <a:solidFill>
              <a:schemeClr val="dk1"/>
            </a:solidFill>
            <a:prstDash val="solid"/>
            <a:round/>
            <a:headEnd len="med" w="med" type="none"/>
            <a:tailEnd len="med" w="med" type="none"/>
          </a:ln>
        </p:spPr>
      </p:cxnSp>
      <p:cxnSp>
        <p:nvCxnSpPr>
          <p:cNvPr id="212" name="Google Shape;212;p33"/>
          <p:cNvCxnSpPr>
            <a:stCxn id="209" idx="2"/>
            <a:endCxn id="213" idx="0"/>
          </p:cNvCxnSpPr>
          <p:nvPr/>
        </p:nvCxnSpPr>
        <p:spPr>
          <a:xfrm>
            <a:off x="5478025" y="3578850"/>
            <a:ext cx="0" cy="212100"/>
          </a:xfrm>
          <a:prstGeom prst="straightConnector1">
            <a:avLst/>
          </a:prstGeom>
          <a:noFill/>
          <a:ln cap="flat" cmpd="sng" w="9525">
            <a:solidFill>
              <a:schemeClr val="dk1"/>
            </a:solidFill>
            <a:prstDash val="solid"/>
            <a:round/>
            <a:headEnd len="med" w="med" type="none"/>
            <a:tailEnd len="med" w="med" type="stealth"/>
          </a:ln>
        </p:spPr>
      </p:cxnSp>
      <p:cxnSp>
        <p:nvCxnSpPr>
          <p:cNvPr id="214" name="Google Shape;214;p33"/>
          <p:cNvCxnSpPr>
            <a:endCxn id="207" idx="1"/>
          </p:cNvCxnSpPr>
          <p:nvPr/>
        </p:nvCxnSpPr>
        <p:spPr>
          <a:xfrm flipH="1" rot="10800000">
            <a:off x="1052125" y="1671200"/>
            <a:ext cx="4093800" cy="2890500"/>
          </a:xfrm>
          <a:prstGeom prst="bentConnector3">
            <a:avLst>
              <a:gd fmla="val 72020" name="adj1"/>
            </a:avLst>
          </a:prstGeom>
          <a:noFill/>
          <a:ln cap="flat" cmpd="sng" w="9525">
            <a:solidFill>
              <a:schemeClr val="dk1"/>
            </a:solidFill>
            <a:prstDash val="solid"/>
            <a:round/>
            <a:headEnd len="med" w="med" type="none"/>
            <a:tailEnd len="med" w="med" type="none"/>
          </a:ln>
        </p:spPr>
      </p:cxnSp>
      <p:sp>
        <p:nvSpPr>
          <p:cNvPr id="215" name="Google Shape;215;p33"/>
          <p:cNvSpPr txBox="1"/>
          <p:nvPr>
            <p:ph idx="4" type="title"/>
          </p:nvPr>
        </p:nvSpPr>
        <p:spPr>
          <a:xfrm>
            <a:off x="720000" y="3589775"/>
            <a:ext cx="6642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16" name="Google Shape;216;p33"/>
          <p:cNvSpPr txBox="1"/>
          <p:nvPr>
            <p:ph idx="6" type="subTitle"/>
          </p:nvPr>
        </p:nvSpPr>
        <p:spPr>
          <a:xfrm>
            <a:off x="1386950" y="3545075"/>
            <a:ext cx="2132400" cy="68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Conception de la solution</a:t>
            </a:r>
            <a:endParaRPr/>
          </a:p>
        </p:txBody>
      </p:sp>
      <p:cxnSp>
        <p:nvCxnSpPr>
          <p:cNvPr id="217" name="Google Shape;217;p33"/>
          <p:cNvCxnSpPr/>
          <p:nvPr/>
        </p:nvCxnSpPr>
        <p:spPr>
          <a:xfrm>
            <a:off x="1052100" y="3087875"/>
            <a:ext cx="9600" cy="501900"/>
          </a:xfrm>
          <a:prstGeom prst="straightConnector1">
            <a:avLst/>
          </a:prstGeom>
          <a:noFill/>
          <a:ln cap="flat" cmpd="sng" w="9525">
            <a:solidFill>
              <a:schemeClr val="dk1"/>
            </a:solidFill>
            <a:prstDash val="solid"/>
            <a:round/>
            <a:headEnd len="med" w="med" type="none"/>
            <a:tailEnd len="med" w="med" type="none"/>
          </a:ln>
        </p:spPr>
      </p:cxnSp>
      <p:cxnSp>
        <p:nvCxnSpPr>
          <p:cNvPr id="218" name="Google Shape;218;p33"/>
          <p:cNvCxnSpPr/>
          <p:nvPr/>
        </p:nvCxnSpPr>
        <p:spPr>
          <a:xfrm>
            <a:off x="1052100" y="4183175"/>
            <a:ext cx="10800" cy="380700"/>
          </a:xfrm>
          <a:prstGeom prst="straightConnector1">
            <a:avLst/>
          </a:prstGeom>
          <a:noFill/>
          <a:ln cap="flat" cmpd="sng" w="9525">
            <a:solidFill>
              <a:schemeClr val="dk1"/>
            </a:solidFill>
            <a:prstDash val="solid"/>
            <a:round/>
            <a:headEnd len="med" w="med" type="none"/>
            <a:tailEnd len="med" w="med" type="none"/>
          </a:ln>
        </p:spPr>
      </p:cxnSp>
      <p:sp>
        <p:nvSpPr>
          <p:cNvPr id="219" name="Google Shape;219;p33"/>
          <p:cNvSpPr txBox="1"/>
          <p:nvPr>
            <p:ph idx="4" type="title"/>
          </p:nvPr>
        </p:nvSpPr>
        <p:spPr>
          <a:xfrm>
            <a:off x="5145913" y="2179963"/>
            <a:ext cx="6642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220" name="Google Shape;220;p33"/>
          <p:cNvSpPr txBox="1"/>
          <p:nvPr>
            <p:ph idx="6" type="subTitle"/>
          </p:nvPr>
        </p:nvSpPr>
        <p:spPr>
          <a:xfrm>
            <a:off x="5812845" y="2285525"/>
            <a:ext cx="2268300" cy="3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Développement</a:t>
            </a:r>
            <a:endParaRPr/>
          </a:p>
        </p:txBody>
      </p:sp>
      <p:cxnSp>
        <p:nvCxnSpPr>
          <p:cNvPr id="221" name="Google Shape;221;p33"/>
          <p:cNvCxnSpPr>
            <a:endCxn id="219" idx="0"/>
          </p:cNvCxnSpPr>
          <p:nvPr/>
        </p:nvCxnSpPr>
        <p:spPr>
          <a:xfrm>
            <a:off x="5478013" y="1967863"/>
            <a:ext cx="0" cy="212100"/>
          </a:xfrm>
          <a:prstGeom prst="straightConnector1">
            <a:avLst/>
          </a:prstGeom>
          <a:noFill/>
          <a:ln cap="flat" cmpd="sng" w="9525">
            <a:solidFill>
              <a:schemeClr val="dk1"/>
            </a:solidFill>
            <a:prstDash val="solid"/>
            <a:round/>
            <a:headEnd len="med" w="med" type="none"/>
            <a:tailEnd len="med" w="med" type="none"/>
          </a:ln>
        </p:spPr>
      </p:cxnSp>
      <p:sp>
        <p:nvSpPr>
          <p:cNvPr id="213" name="Google Shape;213;p33"/>
          <p:cNvSpPr txBox="1"/>
          <p:nvPr>
            <p:ph idx="4" type="title"/>
          </p:nvPr>
        </p:nvSpPr>
        <p:spPr>
          <a:xfrm>
            <a:off x="5145913" y="3790925"/>
            <a:ext cx="6642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07</a:t>
            </a:r>
            <a:endParaRPr/>
          </a:p>
        </p:txBody>
      </p:sp>
      <p:sp>
        <p:nvSpPr>
          <p:cNvPr id="222" name="Google Shape;222;p33"/>
          <p:cNvSpPr txBox="1"/>
          <p:nvPr>
            <p:ph idx="6" type="subTitle"/>
          </p:nvPr>
        </p:nvSpPr>
        <p:spPr>
          <a:xfrm>
            <a:off x="5812861" y="3941825"/>
            <a:ext cx="1510200" cy="3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t>
            </a:r>
            <a:endParaRPr/>
          </a:p>
        </p:txBody>
      </p:sp>
      <p:cxnSp>
        <p:nvCxnSpPr>
          <p:cNvPr id="223" name="Google Shape;223;p33"/>
          <p:cNvCxnSpPr/>
          <p:nvPr/>
        </p:nvCxnSpPr>
        <p:spPr>
          <a:xfrm>
            <a:off x="5478013" y="2773350"/>
            <a:ext cx="0" cy="2121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 calcmode="lin" valueType="num">
                                      <p:cBhvr additive="base">
                                        <p:cTn dur="1000"/>
                                        <p:tgtEl>
                                          <p:spTgt spid="20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1000"/>
                                        <p:tgtEl>
                                          <p:spTgt spid="20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1000"/>
                                        <p:tgtEl>
                                          <p:spTgt spid="2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1000"/>
                                        <p:tgtEl>
                                          <p:spTgt spid="2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1000"/>
                                        <p:tgtEl>
                                          <p:spTgt spid="2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p:tgtEl>
                                          <p:spTgt spid="2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1000"/>
                                        <p:tgtEl>
                                          <p:spTgt spid="2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1000"/>
                                        <p:tgtEl>
                                          <p:spTgt spid="2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1000"/>
                                        <p:tgtEl>
                                          <p:spTgt spid="2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1000"/>
                                        <p:tgtEl>
                                          <p:spTgt spid="2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1000"/>
                                        <p:tgtEl>
                                          <p:spTgt spid="2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1000"/>
                                        <p:tgtEl>
                                          <p:spTgt spid="2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1000"/>
                                        <p:tgtEl>
                                          <p:spTgt spid="20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000"/>
                                        <p:tgtEl>
                                          <p:spTgt spid="20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1000"/>
                                        <p:tgtEl>
                                          <p:spTgt spid="2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1000"/>
                                        <p:tgtEl>
                                          <p:spTgt spid="2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000"/>
                                        <p:tgtEl>
                                          <p:spTgt spid="2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1000"/>
                                        <p:tgtEl>
                                          <p:spTgt spid="2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1000"/>
                                        <p:tgtEl>
                                          <p:spTgt spid="2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1000"/>
                                        <p:tgtEl>
                                          <p:spTgt spid="2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4"/>
          <p:cNvPicPr preferRelativeResize="0"/>
          <p:nvPr>
            <p:ph idx="2" type="pic"/>
          </p:nvPr>
        </p:nvPicPr>
        <p:blipFill rotWithShape="1">
          <a:blip r:embed="rId3">
            <a:alphaModFix/>
          </a:blip>
          <a:srcRect b="0" l="19888" r="12116" t="0"/>
          <a:stretch/>
        </p:blipFill>
        <p:spPr>
          <a:xfrm>
            <a:off x="3248525" y="242625"/>
            <a:ext cx="5624776" cy="4662250"/>
          </a:xfrm>
          <a:prstGeom prst="rect">
            <a:avLst/>
          </a:prstGeom>
          <a:noFill/>
          <a:ln>
            <a:noFill/>
          </a:ln>
        </p:spPr>
      </p:pic>
      <p:sp>
        <p:nvSpPr>
          <p:cNvPr id="229" name="Google Shape;229;p34"/>
          <p:cNvSpPr/>
          <p:nvPr/>
        </p:nvSpPr>
        <p:spPr>
          <a:xfrm>
            <a:off x="3489350" y="325250"/>
            <a:ext cx="5210700" cy="4497000"/>
          </a:xfrm>
          <a:prstGeom prst="rect">
            <a:avLst/>
          </a:prstGeom>
          <a:solidFill>
            <a:schemeClr val="lt1"/>
          </a:solidFill>
          <a:ln>
            <a:noFill/>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30" name="Google Shape;230;p34"/>
          <p:cNvSpPr txBox="1"/>
          <p:nvPr>
            <p:ph type="title"/>
          </p:nvPr>
        </p:nvSpPr>
        <p:spPr>
          <a:xfrm>
            <a:off x="3778550" y="555450"/>
            <a:ext cx="4632300" cy="104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grpSp>
        <p:nvGrpSpPr>
          <p:cNvPr id="231" name="Google Shape;231;p34"/>
          <p:cNvGrpSpPr/>
          <p:nvPr/>
        </p:nvGrpSpPr>
        <p:grpSpPr>
          <a:xfrm>
            <a:off x="3994027" y="1477916"/>
            <a:ext cx="4187205" cy="123813"/>
            <a:chOff x="5044725" y="2852713"/>
            <a:chExt cx="3258525" cy="318613"/>
          </a:xfrm>
        </p:grpSpPr>
        <p:sp>
          <p:nvSpPr>
            <p:cNvPr id="232" name="Google Shape;232;p34"/>
            <p:cNvSpPr/>
            <p:nvPr/>
          </p:nvSpPr>
          <p:spPr>
            <a:xfrm>
              <a:off x="5044725" y="3011825"/>
              <a:ext cx="27900" cy="27900"/>
            </a:xfrm>
            <a:prstGeom prst="ellipse">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233" name="Google Shape;233;p34"/>
            <p:cNvCxnSpPr>
              <a:stCxn id="234" idx="6"/>
              <a:endCxn id="235" idx="2"/>
            </p:cNvCxnSpPr>
            <p:nvPr/>
          </p:nvCxnSpPr>
          <p:spPr>
            <a:xfrm>
              <a:off x="6261075" y="2930413"/>
              <a:ext cx="551100" cy="152400"/>
            </a:xfrm>
            <a:prstGeom prst="straightConnector1">
              <a:avLst/>
            </a:prstGeom>
            <a:noFill/>
            <a:ln cap="rnd" cmpd="sng" w="9525">
              <a:solidFill>
                <a:schemeClr val="dk1"/>
              </a:solidFill>
              <a:prstDash val="solid"/>
              <a:round/>
              <a:headEnd len="med" w="med" type="none"/>
              <a:tailEnd len="med" w="med" type="none"/>
            </a:ln>
          </p:spPr>
        </p:cxnSp>
        <p:grpSp>
          <p:nvGrpSpPr>
            <p:cNvPr id="236" name="Google Shape;236;p34"/>
            <p:cNvGrpSpPr/>
            <p:nvPr/>
          </p:nvGrpSpPr>
          <p:grpSpPr>
            <a:xfrm>
              <a:off x="5072625" y="2852713"/>
              <a:ext cx="3230625" cy="318613"/>
              <a:chOff x="5072625" y="2852713"/>
              <a:chExt cx="3230625" cy="318613"/>
            </a:xfrm>
          </p:grpSpPr>
          <p:sp>
            <p:nvSpPr>
              <p:cNvPr id="237" name="Google Shape;237;p34"/>
              <p:cNvSpPr/>
              <p:nvPr/>
            </p:nvSpPr>
            <p:spPr>
              <a:xfrm>
                <a:off x="5684150" y="3067225"/>
                <a:ext cx="27900" cy="27900"/>
              </a:xfrm>
              <a:prstGeom prst="ellipse">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4" name="Google Shape;234;p34"/>
              <p:cNvSpPr/>
              <p:nvPr/>
            </p:nvSpPr>
            <p:spPr>
              <a:xfrm>
                <a:off x="6233175" y="2916463"/>
                <a:ext cx="27900" cy="27900"/>
              </a:xfrm>
              <a:prstGeom prst="ellipse">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5" name="Google Shape;235;p34"/>
              <p:cNvSpPr/>
              <p:nvPr/>
            </p:nvSpPr>
            <p:spPr>
              <a:xfrm>
                <a:off x="6812100" y="3068850"/>
                <a:ext cx="27900" cy="27900"/>
              </a:xfrm>
              <a:prstGeom prst="ellipse">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8" name="Google Shape;238;p34"/>
              <p:cNvSpPr/>
              <p:nvPr/>
            </p:nvSpPr>
            <p:spPr>
              <a:xfrm>
                <a:off x="7249350" y="3143425"/>
                <a:ext cx="27900" cy="27900"/>
              </a:xfrm>
              <a:prstGeom prst="ellipse">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9" name="Google Shape;239;p34"/>
              <p:cNvSpPr/>
              <p:nvPr/>
            </p:nvSpPr>
            <p:spPr>
              <a:xfrm>
                <a:off x="7791750" y="2916463"/>
                <a:ext cx="27900" cy="27900"/>
              </a:xfrm>
              <a:prstGeom prst="ellipse">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240" name="Google Shape;240;p34"/>
              <p:cNvCxnSpPr>
                <a:stCxn id="232" idx="6"/>
                <a:endCxn id="237" idx="2"/>
              </p:cNvCxnSpPr>
              <p:nvPr/>
            </p:nvCxnSpPr>
            <p:spPr>
              <a:xfrm>
                <a:off x="5072625" y="3025775"/>
                <a:ext cx="611400" cy="55500"/>
              </a:xfrm>
              <a:prstGeom prst="straightConnector1">
                <a:avLst/>
              </a:prstGeom>
              <a:noFill/>
              <a:ln cap="rnd" cmpd="sng" w="9525">
                <a:solidFill>
                  <a:schemeClr val="dk1"/>
                </a:solidFill>
                <a:prstDash val="solid"/>
                <a:round/>
                <a:headEnd len="med" w="med" type="none"/>
                <a:tailEnd len="med" w="med" type="none"/>
              </a:ln>
            </p:spPr>
          </p:cxnSp>
          <p:cxnSp>
            <p:nvCxnSpPr>
              <p:cNvPr id="241" name="Google Shape;241;p34"/>
              <p:cNvCxnSpPr>
                <a:stCxn id="237" idx="6"/>
                <a:endCxn id="234" idx="2"/>
              </p:cNvCxnSpPr>
              <p:nvPr/>
            </p:nvCxnSpPr>
            <p:spPr>
              <a:xfrm flipH="1" rot="10800000">
                <a:off x="5712050" y="2930275"/>
                <a:ext cx="521100" cy="150900"/>
              </a:xfrm>
              <a:prstGeom prst="straightConnector1">
                <a:avLst/>
              </a:prstGeom>
              <a:noFill/>
              <a:ln cap="rnd" cmpd="sng" w="9525">
                <a:solidFill>
                  <a:schemeClr val="dk1"/>
                </a:solidFill>
                <a:prstDash val="solid"/>
                <a:round/>
                <a:headEnd len="med" w="med" type="none"/>
                <a:tailEnd len="med" w="med" type="none"/>
              </a:ln>
            </p:spPr>
          </p:cxnSp>
          <p:cxnSp>
            <p:nvCxnSpPr>
              <p:cNvPr id="242" name="Google Shape;242;p34"/>
              <p:cNvCxnSpPr>
                <a:stCxn id="235" idx="6"/>
                <a:endCxn id="238" idx="2"/>
              </p:cNvCxnSpPr>
              <p:nvPr/>
            </p:nvCxnSpPr>
            <p:spPr>
              <a:xfrm>
                <a:off x="6840000" y="3082800"/>
                <a:ext cx="409200" cy="74700"/>
              </a:xfrm>
              <a:prstGeom prst="straightConnector1">
                <a:avLst/>
              </a:prstGeom>
              <a:noFill/>
              <a:ln cap="rnd" cmpd="sng" w="9525">
                <a:solidFill>
                  <a:schemeClr val="dk1"/>
                </a:solidFill>
                <a:prstDash val="solid"/>
                <a:round/>
                <a:headEnd len="med" w="med" type="none"/>
                <a:tailEnd len="med" w="med" type="none"/>
              </a:ln>
            </p:spPr>
          </p:cxnSp>
          <p:cxnSp>
            <p:nvCxnSpPr>
              <p:cNvPr id="243" name="Google Shape;243;p34"/>
              <p:cNvCxnSpPr>
                <a:stCxn id="238" idx="6"/>
                <a:endCxn id="239" idx="2"/>
              </p:cNvCxnSpPr>
              <p:nvPr/>
            </p:nvCxnSpPr>
            <p:spPr>
              <a:xfrm flipH="1" rot="10800000">
                <a:off x="7277250" y="2930275"/>
                <a:ext cx="514500" cy="227100"/>
              </a:xfrm>
              <a:prstGeom prst="straightConnector1">
                <a:avLst/>
              </a:prstGeom>
              <a:noFill/>
              <a:ln cap="rnd" cmpd="sng" w="9525">
                <a:solidFill>
                  <a:schemeClr val="dk1"/>
                </a:solidFill>
                <a:prstDash val="solid"/>
                <a:round/>
                <a:headEnd len="med" w="med" type="none"/>
                <a:tailEnd len="med" w="med" type="none"/>
              </a:ln>
            </p:spPr>
          </p:cxnSp>
          <p:cxnSp>
            <p:nvCxnSpPr>
              <p:cNvPr id="244" name="Google Shape;244;p34"/>
              <p:cNvCxnSpPr>
                <a:stCxn id="239" idx="6"/>
              </p:cNvCxnSpPr>
              <p:nvPr/>
            </p:nvCxnSpPr>
            <p:spPr>
              <a:xfrm flipH="1" rot="10800000">
                <a:off x="7819650" y="2852713"/>
                <a:ext cx="483600" cy="77700"/>
              </a:xfrm>
              <a:prstGeom prst="straightConnector1">
                <a:avLst/>
              </a:prstGeom>
              <a:noFill/>
              <a:ln cap="rnd" cmpd="sng" w="9525">
                <a:solidFill>
                  <a:schemeClr val="dk1"/>
                </a:solidFill>
                <a:prstDash val="solid"/>
                <a:round/>
                <a:headEnd len="med" w="med" type="none"/>
                <a:tailEnd len="med" w="med" type="stealth"/>
              </a:ln>
            </p:spPr>
          </p:cxnSp>
        </p:grpSp>
      </p:grpSp>
      <p:sp>
        <p:nvSpPr>
          <p:cNvPr id="245" name="Google Shape;245;p34"/>
          <p:cNvSpPr txBox="1"/>
          <p:nvPr/>
        </p:nvSpPr>
        <p:spPr>
          <a:xfrm>
            <a:off x="4387838" y="1967175"/>
            <a:ext cx="3413700" cy="2696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1600">
                <a:solidFill>
                  <a:schemeClr val="dk1"/>
                </a:solidFill>
                <a:latin typeface="Open Sans"/>
                <a:ea typeface="Open Sans"/>
                <a:cs typeface="Open Sans"/>
                <a:sym typeface="Open Sans"/>
              </a:rPr>
              <a:t>Les difficultés auxquelles font face les étudiants pour accéder aux cours et suivre leur avancement sur des plateformes numériques ont été ma motivation pour développer un outil d'apprentissage en ligne qui vise à faciliter et à améliorer la vie estudiantine à l'EFET.</a:t>
            </a:r>
            <a:endParaRPr sz="1600">
              <a:solidFill>
                <a:schemeClr val="dk1"/>
              </a:solidFill>
              <a:latin typeface="Open Sans"/>
              <a:ea typeface="Open Sans"/>
              <a:cs typeface="Open Sans"/>
              <a:sym typeface="Open Sans"/>
            </a:endParaRPr>
          </a:p>
        </p:txBody>
      </p:sp>
      <p:grpSp>
        <p:nvGrpSpPr>
          <p:cNvPr id="246" name="Google Shape;246;p34"/>
          <p:cNvGrpSpPr/>
          <p:nvPr/>
        </p:nvGrpSpPr>
        <p:grpSpPr>
          <a:xfrm>
            <a:off x="680196" y="1658129"/>
            <a:ext cx="1791024" cy="923802"/>
            <a:chOff x="2413923" y="3711366"/>
            <a:chExt cx="1374117" cy="703260"/>
          </a:xfrm>
        </p:grpSpPr>
        <p:grpSp>
          <p:nvGrpSpPr>
            <p:cNvPr id="247" name="Google Shape;247;p34"/>
            <p:cNvGrpSpPr/>
            <p:nvPr/>
          </p:nvGrpSpPr>
          <p:grpSpPr>
            <a:xfrm>
              <a:off x="2413923" y="3711366"/>
              <a:ext cx="1374117" cy="703260"/>
              <a:chOff x="2413923" y="3711366"/>
              <a:chExt cx="1374117" cy="703260"/>
            </a:xfrm>
          </p:grpSpPr>
          <p:sp>
            <p:nvSpPr>
              <p:cNvPr id="248" name="Google Shape;248;p34"/>
              <p:cNvSpPr/>
              <p:nvPr/>
            </p:nvSpPr>
            <p:spPr>
              <a:xfrm>
                <a:off x="2484774" y="3827200"/>
                <a:ext cx="1231201" cy="587426"/>
              </a:xfrm>
              <a:custGeom>
                <a:rect b="b" l="l" r="r" t="t"/>
                <a:pathLst>
                  <a:path extrusionOk="0" h="33020" w="66087">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34"/>
              <p:cNvGrpSpPr/>
              <p:nvPr/>
            </p:nvGrpSpPr>
            <p:grpSpPr>
              <a:xfrm>
                <a:off x="2600284" y="3808654"/>
                <a:ext cx="234506" cy="138009"/>
                <a:chOff x="2600284" y="3808654"/>
                <a:chExt cx="234506" cy="138009"/>
              </a:xfrm>
            </p:grpSpPr>
            <p:sp>
              <p:nvSpPr>
                <p:cNvPr id="250" name="Google Shape;250;p34"/>
                <p:cNvSpPr/>
                <p:nvPr/>
              </p:nvSpPr>
              <p:spPr>
                <a:xfrm>
                  <a:off x="2767890" y="3879764"/>
                  <a:ext cx="66900" cy="66900"/>
                </a:xfrm>
                <a:prstGeom prst="ellipse">
                  <a:avLst/>
                </a:prstGeom>
                <a:solidFill>
                  <a:srgbClr val="869FB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 name="Google Shape;251;p34"/>
                <p:cNvCxnSpPr/>
                <p:nvPr/>
              </p:nvCxnSpPr>
              <p:spPr>
                <a:xfrm rot="10800000">
                  <a:off x="2600284" y="3808654"/>
                  <a:ext cx="201000" cy="72300"/>
                </a:xfrm>
                <a:prstGeom prst="bentConnector3">
                  <a:avLst>
                    <a:gd fmla="val 50000" name="adj1"/>
                  </a:avLst>
                </a:prstGeom>
                <a:noFill/>
                <a:ln cap="flat" cmpd="sng" w="19050">
                  <a:solidFill>
                    <a:schemeClr val="lt2"/>
                  </a:solidFill>
                  <a:prstDash val="solid"/>
                  <a:round/>
                  <a:headEnd len="med" w="med" type="none"/>
                  <a:tailEnd len="med" w="med" type="none"/>
                </a:ln>
              </p:spPr>
            </p:cxnSp>
          </p:grpSp>
          <p:grpSp>
            <p:nvGrpSpPr>
              <p:cNvPr id="252" name="Google Shape;252;p34"/>
              <p:cNvGrpSpPr/>
              <p:nvPr/>
            </p:nvGrpSpPr>
            <p:grpSpPr>
              <a:xfrm>
                <a:off x="3359659" y="3805664"/>
                <a:ext cx="232294" cy="141000"/>
                <a:chOff x="3359659" y="3805664"/>
                <a:chExt cx="232294" cy="141000"/>
              </a:xfrm>
            </p:grpSpPr>
            <p:sp>
              <p:nvSpPr>
                <p:cNvPr id="253" name="Google Shape;253;p34"/>
                <p:cNvSpPr/>
                <p:nvPr/>
              </p:nvSpPr>
              <p:spPr>
                <a:xfrm>
                  <a:off x="3359659" y="3879764"/>
                  <a:ext cx="66900" cy="66900"/>
                </a:xfrm>
                <a:prstGeom prst="ellipse">
                  <a:avLst/>
                </a:prstGeom>
                <a:solidFill>
                  <a:srgbClr val="869FB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34"/>
                <p:cNvCxnSpPr/>
                <p:nvPr/>
              </p:nvCxnSpPr>
              <p:spPr>
                <a:xfrm flipH="1" rot="10800000">
                  <a:off x="3393053" y="3805664"/>
                  <a:ext cx="198900" cy="78000"/>
                </a:xfrm>
                <a:prstGeom prst="bentConnector3">
                  <a:avLst>
                    <a:gd fmla="val 50000" name="adj1"/>
                  </a:avLst>
                </a:prstGeom>
                <a:noFill/>
                <a:ln cap="flat" cmpd="sng" w="19050">
                  <a:solidFill>
                    <a:schemeClr val="lt2"/>
                  </a:solidFill>
                  <a:prstDash val="solid"/>
                  <a:round/>
                  <a:headEnd len="med" w="med" type="none"/>
                  <a:tailEnd len="med" w="med" type="none"/>
                </a:ln>
              </p:spPr>
            </p:cxnSp>
          </p:grpSp>
          <p:grpSp>
            <p:nvGrpSpPr>
              <p:cNvPr id="255" name="Google Shape;255;p34"/>
              <p:cNvGrpSpPr/>
              <p:nvPr/>
            </p:nvGrpSpPr>
            <p:grpSpPr>
              <a:xfrm>
                <a:off x="3067316" y="3711366"/>
                <a:ext cx="66900" cy="166809"/>
                <a:chOff x="3067316" y="3711366"/>
                <a:chExt cx="66900" cy="166809"/>
              </a:xfrm>
            </p:grpSpPr>
            <p:sp>
              <p:nvSpPr>
                <p:cNvPr id="256" name="Google Shape;256;p34"/>
                <p:cNvSpPr/>
                <p:nvPr/>
              </p:nvSpPr>
              <p:spPr>
                <a:xfrm>
                  <a:off x="3067316" y="3811276"/>
                  <a:ext cx="66900" cy="66900"/>
                </a:xfrm>
                <a:prstGeom prst="ellipse">
                  <a:avLst/>
                </a:prstGeom>
                <a:solidFill>
                  <a:srgbClr val="869FB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34"/>
                <p:cNvCxnSpPr/>
                <p:nvPr/>
              </p:nvCxnSpPr>
              <p:spPr>
                <a:xfrm rot="-5400000">
                  <a:off x="3050460" y="3761616"/>
                  <a:ext cx="101100" cy="600"/>
                </a:xfrm>
                <a:prstGeom prst="bentConnector3">
                  <a:avLst>
                    <a:gd fmla="val 50000" name="adj1"/>
                  </a:avLst>
                </a:prstGeom>
                <a:noFill/>
                <a:ln cap="flat" cmpd="sng" w="19050">
                  <a:solidFill>
                    <a:schemeClr val="lt2"/>
                  </a:solidFill>
                  <a:prstDash val="solid"/>
                  <a:round/>
                  <a:headEnd len="med" w="med" type="none"/>
                  <a:tailEnd len="med" w="med" type="none"/>
                </a:ln>
              </p:spPr>
            </p:cxnSp>
          </p:grpSp>
          <p:grpSp>
            <p:nvGrpSpPr>
              <p:cNvPr id="258" name="Google Shape;258;p34"/>
              <p:cNvGrpSpPr/>
              <p:nvPr/>
            </p:nvGrpSpPr>
            <p:grpSpPr>
              <a:xfrm>
                <a:off x="2413923" y="4058666"/>
                <a:ext cx="224119" cy="66900"/>
                <a:chOff x="2413923" y="4058666"/>
                <a:chExt cx="224119" cy="66900"/>
              </a:xfrm>
            </p:grpSpPr>
            <p:sp>
              <p:nvSpPr>
                <p:cNvPr id="259" name="Google Shape;259;p34"/>
                <p:cNvSpPr/>
                <p:nvPr/>
              </p:nvSpPr>
              <p:spPr>
                <a:xfrm>
                  <a:off x="2571142" y="4058666"/>
                  <a:ext cx="66900" cy="66900"/>
                </a:xfrm>
                <a:prstGeom prst="ellipse">
                  <a:avLst/>
                </a:prstGeom>
                <a:solidFill>
                  <a:srgbClr val="869FB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0" name="Google Shape;260;p34"/>
                <p:cNvCxnSpPr/>
                <p:nvPr/>
              </p:nvCxnSpPr>
              <p:spPr>
                <a:xfrm flipH="1">
                  <a:off x="2413923" y="4092060"/>
                  <a:ext cx="159600" cy="600"/>
                </a:xfrm>
                <a:prstGeom prst="bentConnector3">
                  <a:avLst>
                    <a:gd fmla="val 50000" name="adj1"/>
                  </a:avLst>
                </a:prstGeom>
                <a:noFill/>
                <a:ln cap="flat" cmpd="sng" w="19050">
                  <a:solidFill>
                    <a:schemeClr val="lt2"/>
                  </a:solidFill>
                  <a:prstDash val="solid"/>
                  <a:round/>
                  <a:headEnd len="med" w="med" type="none"/>
                  <a:tailEnd len="med" w="med" type="none"/>
                </a:ln>
              </p:spPr>
            </p:cxnSp>
          </p:grpSp>
          <p:grpSp>
            <p:nvGrpSpPr>
              <p:cNvPr id="261" name="Google Shape;261;p34"/>
              <p:cNvGrpSpPr/>
              <p:nvPr/>
            </p:nvGrpSpPr>
            <p:grpSpPr>
              <a:xfrm>
                <a:off x="3564643" y="4058666"/>
                <a:ext cx="223397" cy="66900"/>
                <a:chOff x="3564643" y="4058666"/>
                <a:chExt cx="223397" cy="66900"/>
              </a:xfrm>
            </p:grpSpPr>
            <p:sp>
              <p:nvSpPr>
                <p:cNvPr id="262" name="Google Shape;262;p34"/>
                <p:cNvSpPr/>
                <p:nvPr/>
              </p:nvSpPr>
              <p:spPr>
                <a:xfrm>
                  <a:off x="3564643" y="4058666"/>
                  <a:ext cx="66900" cy="66900"/>
                </a:xfrm>
                <a:prstGeom prst="ellipse">
                  <a:avLst/>
                </a:prstGeom>
                <a:solidFill>
                  <a:srgbClr val="869FB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34"/>
                <p:cNvCxnSpPr/>
                <p:nvPr/>
              </p:nvCxnSpPr>
              <p:spPr>
                <a:xfrm>
                  <a:off x="3630240" y="4092060"/>
                  <a:ext cx="157800" cy="600"/>
                </a:xfrm>
                <a:prstGeom prst="bentConnector3">
                  <a:avLst>
                    <a:gd fmla="val 50000" name="adj1"/>
                  </a:avLst>
                </a:prstGeom>
                <a:noFill/>
                <a:ln cap="flat" cmpd="sng" w="19050">
                  <a:solidFill>
                    <a:schemeClr val="lt2"/>
                  </a:solidFill>
                  <a:prstDash val="solid"/>
                  <a:round/>
                  <a:headEnd len="med" w="med" type="none"/>
                  <a:tailEnd len="med" w="med" type="none"/>
                </a:ln>
              </p:spPr>
            </p:cxnSp>
          </p:grpSp>
        </p:grpSp>
        <p:grpSp>
          <p:nvGrpSpPr>
            <p:cNvPr id="264" name="Google Shape;264;p34"/>
            <p:cNvGrpSpPr/>
            <p:nvPr/>
          </p:nvGrpSpPr>
          <p:grpSpPr>
            <a:xfrm>
              <a:off x="2633353" y="3965763"/>
              <a:ext cx="933975" cy="445687"/>
              <a:chOff x="2633353" y="3965763"/>
              <a:chExt cx="933975" cy="445687"/>
            </a:xfrm>
          </p:grpSpPr>
          <p:sp>
            <p:nvSpPr>
              <p:cNvPr id="265" name="Google Shape;265;p34"/>
              <p:cNvSpPr/>
              <p:nvPr/>
            </p:nvSpPr>
            <p:spPr>
              <a:xfrm>
                <a:off x="2633353" y="3965763"/>
                <a:ext cx="933975" cy="445687"/>
              </a:xfrm>
              <a:custGeom>
                <a:rect b="b" l="l" r="r" t="t"/>
                <a:pathLst>
                  <a:path extrusionOk="0" h="33020" w="66087">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4"/>
              <p:cNvSpPr/>
              <p:nvPr/>
            </p:nvSpPr>
            <p:spPr>
              <a:xfrm>
                <a:off x="2702006" y="4030399"/>
                <a:ext cx="798496" cy="381051"/>
              </a:xfrm>
              <a:custGeom>
                <a:rect b="b" l="l" r="r" t="t"/>
                <a:pathLst>
                  <a:path extrusionOk="0" h="33020" w="66087">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7" name="Google Shape;267;p34"/>
          <p:cNvGrpSpPr/>
          <p:nvPr/>
        </p:nvGrpSpPr>
        <p:grpSpPr>
          <a:xfrm rot="10800000">
            <a:off x="680379" y="2561568"/>
            <a:ext cx="1791024" cy="923802"/>
            <a:chOff x="2413923" y="3711366"/>
            <a:chExt cx="1374117" cy="703260"/>
          </a:xfrm>
        </p:grpSpPr>
        <p:grpSp>
          <p:nvGrpSpPr>
            <p:cNvPr id="268" name="Google Shape;268;p34"/>
            <p:cNvGrpSpPr/>
            <p:nvPr/>
          </p:nvGrpSpPr>
          <p:grpSpPr>
            <a:xfrm>
              <a:off x="2413923" y="3711366"/>
              <a:ext cx="1374117" cy="703260"/>
              <a:chOff x="2413923" y="3711366"/>
              <a:chExt cx="1374117" cy="703260"/>
            </a:xfrm>
          </p:grpSpPr>
          <p:sp>
            <p:nvSpPr>
              <p:cNvPr id="269" name="Google Shape;269;p34"/>
              <p:cNvSpPr/>
              <p:nvPr/>
            </p:nvSpPr>
            <p:spPr>
              <a:xfrm>
                <a:off x="2484774" y="3827200"/>
                <a:ext cx="1231201" cy="587426"/>
              </a:xfrm>
              <a:custGeom>
                <a:rect b="b" l="l" r="r" t="t"/>
                <a:pathLst>
                  <a:path extrusionOk="0" h="33020" w="66087">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34"/>
              <p:cNvGrpSpPr/>
              <p:nvPr/>
            </p:nvGrpSpPr>
            <p:grpSpPr>
              <a:xfrm>
                <a:off x="2600284" y="3808654"/>
                <a:ext cx="234506" cy="138009"/>
                <a:chOff x="2600284" y="3808654"/>
                <a:chExt cx="234506" cy="138009"/>
              </a:xfrm>
            </p:grpSpPr>
            <p:sp>
              <p:nvSpPr>
                <p:cNvPr id="271" name="Google Shape;271;p34"/>
                <p:cNvSpPr/>
                <p:nvPr/>
              </p:nvSpPr>
              <p:spPr>
                <a:xfrm>
                  <a:off x="2767890" y="3879764"/>
                  <a:ext cx="66900" cy="66900"/>
                </a:xfrm>
                <a:prstGeom prst="ellipse">
                  <a:avLst/>
                </a:prstGeom>
                <a:solidFill>
                  <a:srgbClr val="869FB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 name="Google Shape;272;p34"/>
                <p:cNvCxnSpPr/>
                <p:nvPr/>
              </p:nvCxnSpPr>
              <p:spPr>
                <a:xfrm rot="10800000">
                  <a:off x="2600284" y="3808654"/>
                  <a:ext cx="201000" cy="72300"/>
                </a:xfrm>
                <a:prstGeom prst="bentConnector3">
                  <a:avLst>
                    <a:gd fmla="val 50000" name="adj1"/>
                  </a:avLst>
                </a:prstGeom>
                <a:noFill/>
                <a:ln cap="flat" cmpd="sng" w="19050">
                  <a:solidFill>
                    <a:schemeClr val="lt2"/>
                  </a:solidFill>
                  <a:prstDash val="solid"/>
                  <a:round/>
                  <a:headEnd len="med" w="med" type="none"/>
                  <a:tailEnd len="med" w="med" type="none"/>
                </a:ln>
              </p:spPr>
            </p:cxnSp>
          </p:grpSp>
          <p:grpSp>
            <p:nvGrpSpPr>
              <p:cNvPr id="273" name="Google Shape;273;p34"/>
              <p:cNvGrpSpPr/>
              <p:nvPr/>
            </p:nvGrpSpPr>
            <p:grpSpPr>
              <a:xfrm>
                <a:off x="3359659" y="3805664"/>
                <a:ext cx="232294" cy="141000"/>
                <a:chOff x="3359659" y="3805664"/>
                <a:chExt cx="232294" cy="141000"/>
              </a:xfrm>
            </p:grpSpPr>
            <p:sp>
              <p:nvSpPr>
                <p:cNvPr id="274" name="Google Shape;274;p34"/>
                <p:cNvSpPr/>
                <p:nvPr/>
              </p:nvSpPr>
              <p:spPr>
                <a:xfrm>
                  <a:off x="3359659" y="3879764"/>
                  <a:ext cx="66900" cy="66900"/>
                </a:xfrm>
                <a:prstGeom prst="ellipse">
                  <a:avLst/>
                </a:prstGeom>
                <a:solidFill>
                  <a:srgbClr val="869FB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34"/>
                <p:cNvCxnSpPr/>
                <p:nvPr/>
              </p:nvCxnSpPr>
              <p:spPr>
                <a:xfrm flipH="1" rot="10800000">
                  <a:off x="3393053" y="3805664"/>
                  <a:ext cx="198900" cy="78000"/>
                </a:xfrm>
                <a:prstGeom prst="bentConnector3">
                  <a:avLst>
                    <a:gd fmla="val 50000" name="adj1"/>
                  </a:avLst>
                </a:prstGeom>
                <a:noFill/>
                <a:ln cap="flat" cmpd="sng" w="19050">
                  <a:solidFill>
                    <a:schemeClr val="lt2"/>
                  </a:solidFill>
                  <a:prstDash val="solid"/>
                  <a:round/>
                  <a:headEnd len="med" w="med" type="none"/>
                  <a:tailEnd len="med" w="med" type="none"/>
                </a:ln>
              </p:spPr>
            </p:cxnSp>
          </p:grpSp>
          <p:grpSp>
            <p:nvGrpSpPr>
              <p:cNvPr id="276" name="Google Shape;276;p34"/>
              <p:cNvGrpSpPr/>
              <p:nvPr/>
            </p:nvGrpSpPr>
            <p:grpSpPr>
              <a:xfrm>
                <a:off x="3067316" y="3711366"/>
                <a:ext cx="66900" cy="166809"/>
                <a:chOff x="3067316" y="3711366"/>
                <a:chExt cx="66900" cy="166809"/>
              </a:xfrm>
            </p:grpSpPr>
            <p:sp>
              <p:nvSpPr>
                <p:cNvPr id="277" name="Google Shape;277;p34"/>
                <p:cNvSpPr/>
                <p:nvPr/>
              </p:nvSpPr>
              <p:spPr>
                <a:xfrm>
                  <a:off x="3067316" y="3811276"/>
                  <a:ext cx="66900" cy="66900"/>
                </a:xfrm>
                <a:prstGeom prst="ellipse">
                  <a:avLst/>
                </a:prstGeom>
                <a:solidFill>
                  <a:srgbClr val="869FB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 name="Google Shape;278;p34"/>
                <p:cNvCxnSpPr/>
                <p:nvPr/>
              </p:nvCxnSpPr>
              <p:spPr>
                <a:xfrm rot="-5400000">
                  <a:off x="3050460" y="3761616"/>
                  <a:ext cx="101100" cy="600"/>
                </a:xfrm>
                <a:prstGeom prst="bentConnector3">
                  <a:avLst>
                    <a:gd fmla="val 50000" name="adj1"/>
                  </a:avLst>
                </a:prstGeom>
                <a:noFill/>
                <a:ln cap="flat" cmpd="sng" w="19050">
                  <a:solidFill>
                    <a:schemeClr val="lt2"/>
                  </a:solidFill>
                  <a:prstDash val="solid"/>
                  <a:round/>
                  <a:headEnd len="med" w="med" type="none"/>
                  <a:tailEnd len="med" w="med" type="none"/>
                </a:ln>
              </p:spPr>
            </p:cxnSp>
          </p:grpSp>
          <p:grpSp>
            <p:nvGrpSpPr>
              <p:cNvPr id="279" name="Google Shape;279;p34"/>
              <p:cNvGrpSpPr/>
              <p:nvPr/>
            </p:nvGrpSpPr>
            <p:grpSpPr>
              <a:xfrm>
                <a:off x="2413923" y="4058666"/>
                <a:ext cx="224119" cy="66900"/>
                <a:chOff x="2413923" y="4058666"/>
                <a:chExt cx="224119" cy="66900"/>
              </a:xfrm>
            </p:grpSpPr>
            <p:sp>
              <p:nvSpPr>
                <p:cNvPr id="280" name="Google Shape;280;p34"/>
                <p:cNvSpPr/>
                <p:nvPr/>
              </p:nvSpPr>
              <p:spPr>
                <a:xfrm>
                  <a:off x="2571142" y="4058666"/>
                  <a:ext cx="66900" cy="66900"/>
                </a:xfrm>
                <a:prstGeom prst="ellipse">
                  <a:avLst/>
                </a:prstGeom>
                <a:solidFill>
                  <a:srgbClr val="869FB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1" name="Google Shape;281;p34"/>
                <p:cNvCxnSpPr/>
                <p:nvPr/>
              </p:nvCxnSpPr>
              <p:spPr>
                <a:xfrm flipH="1">
                  <a:off x="2413923" y="4092060"/>
                  <a:ext cx="159600" cy="600"/>
                </a:xfrm>
                <a:prstGeom prst="bentConnector3">
                  <a:avLst>
                    <a:gd fmla="val 50000" name="adj1"/>
                  </a:avLst>
                </a:prstGeom>
                <a:noFill/>
                <a:ln cap="flat" cmpd="sng" w="19050">
                  <a:solidFill>
                    <a:schemeClr val="lt2"/>
                  </a:solidFill>
                  <a:prstDash val="solid"/>
                  <a:round/>
                  <a:headEnd len="med" w="med" type="none"/>
                  <a:tailEnd len="med" w="med" type="none"/>
                </a:ln>
              </p:spPr>
            </p:cxnSp>
          </p:grpSp>
          <p:grpSp>
            <p:nvGrpSpPr>
              <p:cNvPr id="282" name="Google Shape;282;p34"/>
              <p:cNvGrpSpPr/>
              <p:nvPr/>
            </p:nvGrpSpPr>
            <p:grpSpPr>
              <a:xfrm>
                <a:off x="3564643" y="4058666"/>
                <a:ext cx="223397" cy="66900"/>
                <a:chOff x="3564643" y="4058666"/>
                <a:chExt cx="223397" cy="66900"/>
              </a:xfrm>
            </p:grpSpPr>
            <p:sp>
              <p:nvSpPr>
                <p:cNvPr id="283" name="Google Shape;283;p34"/>
                <p:cNvSpPr/>
                <p:nvPr/>
              </p:nvSpPr>
              <p:spPr>
                <a:xfrm>
                  <a:off x="3564643" y="4058666"/>
                  <a:ext cx="66900" cy="66900"/>
                </a:xfrm>
                <a:prstGeom prst="ellipse">
                  <a:avLst/>
                </a:prstGeom>
                <a:solidFill>
                  <a:srgbClr val="869FB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34"/>
                <p:cNvCxnSpPr/>
                <p:nvPr/>
              </p:nvCxnSpPr>
              <p:spPr>
                <a:xfrm>
                  <a:off x="3630240" y="4092060"/>
                  <a:ext cx="157800" cy="600"/>
                </a:xfrm>
                <a:prstGeom prst="bentConnector3">
                  <a:avLst>
                    <a:gd fmla="val 50000" name="adj1"/>
                  </a:avLst>
                </a:prstGeom>
                <a:noFill/>
                <a:ln cap="flat" cmpd="sng" w="19050">
                  <a:solidFill>
                    <a:schemeClr val="lt2"/>
                  </a:solidFill>
                  <a:prstDash val="solid"/>
                  <a:round/>
                  <a:headEnd len="med" w="med" type="none"/>
                  <a:tailEnd len="med" w="med" type="none"/>
                </a:ln>
              </p:spPr>
            </p:cxnSp>
          </p:grpSp>
        </p:grpSp>
        <p:grpSp>
          <p:nvGrpSpPr>
            <p:cNvPr id="285" name="Google Shape;285;p34"/>
            <p:cNvGrpSpPr/>
            <p:nvPr/>
          </p:nvGrpSpPr>
          <p:grpSpPr>
            <a:xfrm>
              <a:off x="2633353" y="3965763"/>
              <a:ext cx="933975" cy="445687"/>
              <a:chOff x="2633353" y="3965763"/>
              <a:chExt cx="933975" cy="445687"/>
            </a:xfrm>
          </p:grpSpPr>
          <p:sp>
            <p:nvSpPr>
              <p:cNvPr id="286" name="Google Shape;286;p34"/>
              <p:cNvSpPr/>
              <p:nvPr/>
            </p:nvSpPr>
            <p:spPr>
              <a:xfrm>
                <a:off x="2633353" y="3965763"/>
                <a:ext cx="933975" cy="445687"/>
              </a:xfrm>
              <a:custGeom>
                <a:rect b="b" l="l" r="r" t="t"/>
                <a:pathLst>
                  <a:path extrusionOk="0" h="33020" w="66087">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a:off x="2702006" y="4030399"/>
                <a:ext cx="798496" cy="381051"/>
              </a:xfrm>
              <a:custGeom>
                <a:rect b="b" l="l" r="r" t="t"/>
                <a:pathLst>
                  <a:path extrusionOk="0" h="33020" w="66087">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8" name="Google Shape;288;p34"/>
          <p:cNvSpPr/>
          <p:nvPr/>
        </p:nvSpPr>
        <p:spPr>
          <a:xfrm>
            <a:off x="915138" y="1942800"/>
            <a:ext cx="1321500" cy="127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Open Sans"/>
                <a:ea typeface="Open Sans"/>
                <a:cs typeface="Open Sans"/>
                <a:sym typeface="Open Sans"/>
              </a:rPr>
              <a:t>U can add your app logo (if you’d like), or delete it</a:t>
            </a:r>
            <a:endParaRPr b="1" sz="900">
              <a:latin typeface="Open Sans"/>
              <a:ea typeface="Open Sans"/>
              <a:cs typeface="Open Sans"/>
              <a:sym typeface="Open Sans"/>
            </a:endParaRPr>
          </a:p>
        </p:txBody>
      </p:sp>
    </p:spTree>
  </p:cSld>
  <p:clrMapOvr>
    <a:masterClrMapping/>
  </p:clrMapOvr>
  <mc:AlternateContent>
    <mc:Choice Requires="p14">
      <p:transition spd="med">
        <p14:flip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1000"/>
                                        <p:tgtEl>
                                          <p:spTgt spid="2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1000"/>
                                        <p:tgtEl>
                                          <p:spTgt spid="2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1000"/>
                                        <p:tgtEl>
                                          <p:spTgt spid="24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1000"/>
                                        <p:tgtEl>
                                          <p:spTgt spid="2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1000"/>
                                        <p:tgtEl>
                                          <p:spTgt spid="2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p:nvPr/>
        </p:nvSpPr>
        <p:spPr>
          <a:xfrm>
            <a:off x="685175" y="0"/>
            <a:ext cx="57018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94" name="Google Shape;294;p35"/>
          <p:cNvSpPr txBox="1"/>
          <p:nvPr>
            <p:ph type="title"/>
          </p:nvPr>
        </p:nvSpPr>
        <p:spPr>
          <a:xfrm>
            <a:off x="1295813" y="2645638"/>
            <a:ext cx="44805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900"/>
              <a:t>OBJECTIFS</a:t>
            </a:r>
            <a:endParaRPr sz="3900"/>
          </a:p>
        </p:txBody>
      </p:sp>
      <p:sp>
        <p:nvSpPr>
          <p:cNvPr id="295" name="Google Shape;295;p35"/>
          <p:cNvSpPr txBox="1"/>
          <p:nvPr>
            <p:ph idx="2" type="title"/>
          </p:nvPr>
        </p:nvSpPr>
        <p:spPr>
          <a:xfrm>
            <a:off x="1295813" y="1282838"/>
            <a:ext cx="4480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96" name="Google Shape;296;p35"/>
          <p:cNvGrpSpPr/>
          <p:nvPr/>
        </p:nvGrpSpPr>
        <p:grpSpPr>
          <a:xfrm>
            <a:off x="1386450" y="2391450"/>
            <a:ext cx="4299225" cy="180300"/>
            <a:chOff x="4004025" y="2991025"/>
            <a:chExt cx="4299225" cy="180300"/>
          </a:xfrm>
        </p:grpSpPr>
        <p:sp>
          <p:nvSpPr>
            <p:cNvPr id="297" name="Google Shape;297;p35"/>
            <p:cNvSpPr/>
            <p:nvPr/>
          </p:nvSpPr>
          <p:spPr>
            <a:xfrm>
              <a:off x="4004025" y="3011825"/>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98" name="Google Shape;298;p35"/>
            <p:cNvSpPr/>
            <p:nvPr/>
          </p:nvSpPr>
          <p:spPr>
            <a:xfrm>
              <a:off x="5044725" y="3011825"/>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299" name="Google Shape;299;p35"/>
            <p:cNvCxnSpPr>
              <a:stCxn id="300" idx="2"/>
              <a:endCxn id="301" idx="2"/>
            </p:cNvCxnSpPr>
            <p:nvPr/>
          </p:nvCxnSpPr>
          <p:spPr>
            <a:xfrm>
              <a:off x="6233175" y="3006613"/>
              <a:ext cx="502800" cy="76200"/>
            </a:xfrm>
            <a:prstGeom prst="straightConnector1">
              <a:avLst/>
            </a:prstGeom>
            <a:noFill/>
            <a:ln cap="rnd" cmpd="sng" w="9525">
              <a:solidFill>
                <a:schemeClr val="dk1"/>
              </a:solidFill>
              <a:prstDash val="solid"/>
              <a:round/>
              <a:headEnd len="med" w="med" type="none"/>
              <a:tailEnd len="med" w="med" type="none"/>
            </a:ln>
          </p:spPr>
        </p:cxnSp>
        <p:grpSp>
          <p:nvGrpSpPr>
            <p:cNvPr id="302" name="Google Shape;302;p35"/>
            <p:cNvGrpSpPr/>
            <p:nvPr/>
          </p:nvGrpSpPr>
          <p:grpSpPr>
            <a:xfrm>
              <a:off x="4031925" y="2991025"/>
              <a:ext cx="4271325" cy="180300"/>
              <a:chOff x="4031925" y="2991025"/>
              <a:chExt cx="4271325" cy="180300"/>
            </a:xfrm>
          </p:grpSpPr>
          <p:sp>
            <p:nvSpPr>
              <p:cNvPr id="303" name="Google Shape;303;p35"/>
              <p:cNvSpPr/>
              <p:nvPr/>
            </p:nvSpPr>
            <p:spPr>
              <a:xfrm>
                <a:off x="4480275" y="3067225"/>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4" name="Google Shape;304;p35"/>
              <p:cNvSpPr/>
              <p:nvPr/>
            </p:nvSpPr>
            <p:spPr>
              <a:xfrm>
                <a:off x="5684150" y="3143425"/>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0" name="Google Shape;300;p35"/>
              <p:cNvSpPr/>
              <p:nvPr/>
            </p:nvSpPr>
            <p:spPr>
              <a:xfrm>
                <a:off x="6233175" y="2992663"/>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1" name="Google Shape;301;p35"/>
              <p:cNvSpPr/>
              <p:nvPr/>
            </p:nvSpPr>
            <p:spPr>
              <a:xfrm>
                <a:off x="6735900" y="3068850"/>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5" name="Google Shape;305;p35"/>
              <p:cNvSpPr/>
              <p:nvPr/>
            </p:nvSpPr>
            <p:spPr>
              <a:xfrm>
                <a:off x="7249350" y="2991025"/>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6" name="Google Shape;306;p35"/>
              <p:cNvSpPr/>
              <p:nvPr/>
            </p:nvSpPr>
            <p:spPr>
              <a:xfrm>
                <a:off x="7791750" y="3062113"/>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307" name="Google Shape;307;p35"/>
              <p:cNvCxnSpPr>
                <a:stCxn id="297" idx="6"/>
                <a:endCxn id="303" idx="2"/>
              </p:cNvCxnSpPr>
              <p:nvPr/>
            </p:nvCxnSpPr>
            <p:spPr>
              <a:xfrm>
                <a:off x="4031925" y="3025775"/>
                <a:ext cx="448500" cy="55500"/>
              </a:xfrm>
              <a:prstGeom prst="straightConnector1">
                <a:avLst/>
              </a:prstGeom>
              <a:noFill/>
              <a:ln cap="rnd" cmpd="sng" w="9525">
                <a:solidFill>
                  <a:schemeClr val="dk1"/>
                </a:solidFill>
                <a:prstDash val="solid"/>
                <a:round/>
                <a:headEnd len="med" w="med" type="none"/>
                <a:tailEnd len="med" w="med" type="none"/>
              </a:ln>
            </p:spPr>
          </p:cxnSp>
          <p:cxnSp>
            <p:nvCxnSpPr>
              <p:cNvPr id="308" name="Google Shape;308;p35"/>
              <p:cNvCxnSpPr>
                <a:stCxn id="303" idx="6"/>
                <a:endCxn id="298" idx="2"/>
              </p:cNvCxnSpPr>
              <p:nvPr/>
            </p:nvCxnSpPr>
            <p:spPr>
              <a:xfrm flipH="1" rot="10800000">
                <a:off x="4508175" y="3025675"/>
                <a:ext cx="536700" cy="55500"/>
              </a:xfrm>
              <a:prstGeom prst="straightConnector1">
                <a:avLst/>
              </a:prstGeom>
              <a:noFill/>
              <a:ln cap="rnd" cmpd="sng" w="9525">
                <a:solidFill>
                  <a:schemeClr val="dk1"/>
                </a:solidFill>
                <a:prstDash val="solid"/>
                <a:round/>
                <a:headEnd len="med" w="med" type="none"/>
                <a:tailEnd len="med" w="med" type="none"/>
              </a:ln>
            </p:spPr>
          </p:cxnSp>
          <p:cxnSp>
            <p:nvCxnSpPr>
              <p:cNvPr id="309" name="Google Shape;309;p35"/>
              <p:cNvCxnSpPr>
                <a:stCxn id="298" idx="6"/>
                <a:endCxn id="304" idx="2"/>
              </p:cNvCxnSpPr>
              <p:nvPr/>
            </p:nvCxnSpPr>
            <p:spPr>
              <a:xfrm>
                <a:off x="5072625" y="3025775"/>
                <a:ext cx="611400" cy="131700"/>
              </a:xfrm>
              <a:prstGeom prst="straightConnector1">
                <a:avLst/>
              </a:prstGeom>
              <a:noFill/>
              <a:ln cap="rnd" cmpd="sng" w="9525">
                <a:solidFill>
                  <a:schemeClr val="dk1"/>
                </a:solidFill>
                <a:prstDash val="solid"/>
                <a:round/>
                <a:headEnd len="med" w="med" type="none"/>
                <a:tailEnd len="med" w="med" type="none"/>
              </a:ln>
            </p:spPr>
          </p:cxnSp>
          <p:cxnSp>
            <p:nvCxnSpPr>
              <p:cNvPr id="310" name="Google Shape;310;p35"/>
              <p:cNvCxnSpPr>
                <a:stCxn id="304" idx="6"/>
                <a:endCxn id="300" idx="2"/>
              </p:cNvCxnSpPr>
              <p:nvPr/>
            </p:nvCxnSpPr>
            <p:spPr>
              <a:xfrm flipH="1" rot="10800000">
                <a:off x="5712050" y="3006475"/>
                <a:ext cx="521100" cy="150900"/>
              </a:xfrm>
              <a:prstGeom prst="straightConnector1">
                <a:avLst/>
              </a:prstGeom>
              <a:noFill/>
              <a:ln cap="rnd" cmpd="sng" w="9525">
                <a:solidFill>
                  <a:schemeClr val="dk1"/>
                </a:solidFill>
                <a:prstDash val="solid"/>
                <a:round/>
                <a:headEnd len="med" w="med" type="none"/>
                <a:tailEnd len="med" w="med" type="none"/>
              </a:ln>
            </p:spPr>
          </p:cxnSp>
          <p:cxnSp>
            <p:nvCxnSpPr>
              <p:cNvPr id="311" name="Google Shape;311;p35"/>
              <p:cNvCxnSpPr>
                <a:stCxn id="301" idx="6"/>
                <a:endCxn id="305" idx="2"/>
              </p:cNvCxnSpPr>
              <p:nvPr/>
            </p:nvCxnSpPr>
            <p:spPr>
              <a:xfrm flipH="1" rot="10800000">
                <a:off x="6763800" y="3005100"/>
                <a:ext cx="485700" cy="77700"/>
              </a:xfrm>
              <a:prstGeom prst="straightConnector1">
                <a:avLst/>
              </a:prstGeom>
              <a:noFill/>
              <a:ln cap="rnd" cmpd="sng" w="9525">
                <a:solidFill>
                  <a:schemeClr val="dk1"/>
                </a:solidFill>
                <a:prstDash val="solid"/>
                <a:round/>
                <a:headEnd len="med" w="med" type="none"/>
                <a:tailEnd len="med" w="med" type="none"/>
              </a:ln>
            </p:spPr>
          </p:cxnSp>
          <p:cxnSp>
            <p:nvCxnSpPr>
              <p:cNvPr id="312" name="Google Shape;312;p35"/>
              <p:cNvCxnSpPr>
                <a:stCxn id="305" idx="6"/>
                <a:endCxn id="306" idx="2"/>
              </p:cNvCxnSpPr>
              <p:nvPr/>
            </p:nvCxnSpPr>
            <p:spPr>
              <a:xfrm>
                <a:off x="7277250" y="3004975"/>
                <a:ext cx="514500" cy="71100"/>
              </a:xfrm>
              <a:prstGeom prst="straightConnector1">
                <a:avLst/>
              </a:prstGeom>
              <a:noFill/>
              <a:ln cap="rnd" cmpd="sng" w="9525">
                <a:solidFill>
                  <a:schemeClr val="dk1"/>
                </a:solidFill>
                <a:prstDash val="solid"/>
                <a:round/>
                <a:headEnd len="med" w="med" type="none"/>
                <a:tailEnd len="med" w="med" type="none"/>
              </a:ln>
            </p:spPr>
          </p:cxnSp>
          <p:cxnSp>
            <p:nvCxnSpPr>
              <p:cNvPr id="313" name="Google Shape;313;p35"/>
              <p:cNvCxnSpPr>
                <a:stCxn id="306" idx="6"/>
                <a:endCxn id="314" idx="2"/>
              </p:cNvCxnSpPr>
              <p:nvPr/>
            </p:nvCxnSpPr>
            <p:spPr>
              <a:xfrm>
                <a:off x="7819650" y="3076063"/>
                <a:ext cx="483600" cy="5100"/>
              </a:xfrm>
              <a:prstGeom prst="straightConnector1">
                <a:avLst/>
              </a:prstGeom>
              <a:noFill/>
              <a:ln cap="rnd" cmpd="sng" w="9525">
                <a:solidFill>
                  <a:schemeClr val="dk1"/>
                </a:solidFill>
                <a:prstDash val="solid"/>
                <a:round/>
                <a:headEnd len="med" w="med" type="none"/>
                <a:tailEnd len="med" w="med" type="stealth"/>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1000"/>
                                        <p:tgtEl>
                                          <p:spTgt spid="2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1000"/>
                                        <p:tgtEl>
                                          <p:spTgt spid="2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1000"/>
                                        <p:tgtEl>
                                          <p:spTgt spid="2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1000"/>
                                        <p:tgtEl>
                                          <p:spTgt spid="2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5491910" y="515200"/>
            <a:ext cx="2937000" cy="579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OBJECTIFS</a:t>
            </a:r>
            <a:endParaRPr/>
          </a:p>
        </p:txBody>
      </p:sp>
      <p:pic>
        <p:nvPicPr>
          <p:cNvPr id="320" name="Google Shape;320;p36"/>
          <p:cNvPicPr preferRelativeResize="0"/>
          <p:nvPr>
            <p:ph idx="2" type="pic"/>
          </p:nvPr>
        </p:nvPicPr>
        <p:blipFill rotWithShape="1">
          <a:blip r:embed="rId3">
            <a:alphaModFix/>
          </a:blip>
          <a:srcRect b="0" l="19888" r="12116" t="0"/>
          <a:stretch/>
        </p:blipFill>
        <p:spPr>
          <a:xfrm>
            <a:off x="5491912" y="1455850"/>
            <a:ext cx="2936975" cy="2878874"/>
          </a:xfrm>
          <a:prstGeom prst="rect">
            <a:avLst/>
          </a:prstGeom>
        </p:spPr>
      </p:pic>
      <p:sp>
        <p:nvSpPr>
          <p:cNvPr id="321" name="Google Shape;321;p36"/>
          <p:cNvSpPr txBox="1"/>
          <p:nvPr>
            <p:ph idx="1" type="body"/>
          </p:nvPr>
        </p:nvSpPr>
        <p:spPr>
          <a:xfrm>
            <a:off x="277800" y="515200"/>
            <a:ext cx="4944900" cy="43308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1200"/>
              </a:spcBef>
              <a:spcAft>
                <a:spcPts val="0"/>
              </a:spcAft>
              <a:buSzPts val="1300"/>
              <a:buChar char="┌"/>
            </a:pPr>
            <a:r>
              <a:rPr lang="en" sz="1300"/>
              <a:t>Améliorer l'accessibilité des ressources, permettant aux étudiants d'accéder facilement à des contenus variés et enrichissants. </a:t>
            </a:r>
            <a:endParaRPr sz="1300"/>
          </a:p>
          <a:p>
            <a:pPr indent="-311150" lvl="0" marL="457200" rtl="0" algn="just">
              <a:lnSpc>
                <a:spcPct val="115000"/>
              </a:lnSpc>
              <a:spcBef>
                <a:spcPts val="0"/>
              </a:spcBef>
              <a:spcAft>
                <a:spcPts val="0"/>
              </a:spcAft>
              <a:buSzPts val="1300"/>
              <a:buChar char="┌"/>
            </a:pPr>
            <a:r>
              <a:rPr lang="en" sz="1300"/>
              <a:t>Améliorer la gestion et la distribution des contenus éducatifs par les professeurs ainsi </a:t>
            </a:r>
            <a:r>
              <a:rPr lang="en" sz="1300"/>
              <a:t>qu'à optimiser</a:t>
            </a:r>
            <a:r>
              <a:rPr lang="en" sz="1300"/>
              <a:t> les ressources disponibles, réduisant ainsi les coûts et l'utilisation de papier. </a:t>
            </a:r>
            <a:endParaRPr sz="1300"/>
          </a:p>
          <a:p>
            <a:pPr indent="-311150" lvl="0" marL="457200" rtl="0" algn="just">
              <a:lnSpc>
                <a:spcPct val="115000"/>
              </a:lnSpc>
              <a:spcBef>
                <a:spcPts val="0"/>
              </a:spcBef>
              <a:spcAft>
                <a:spcPts val="0"/>
              </a:spcAft>
              <a:buSzPts val="1300"/>
              <a:buChar char="┌"/>
            </a:pPr>
            <a:r>
              <a:rPr lang="en" sz="1300"/>
              <a:t>Permettre aux étudiants de suivre leur progression et de compléter des tests. </a:t>
            </a:r>
            <a:endParaRPr sz="1300"/>
          </a:p>
          <a:p>
            <a:pPr indent="-311150" lvl="0" marL="457200" rtl="0" algn="just">
              <a:lnSpc>
                <a:spcPct val="115000"/>
              </a:lnSpc>
              <a:spcBef>
                <a:spcPts val="0"/>
              </a:spcBef>
              <a:spcAft>
                <a:spcPts val="0"/>
              </a:spcAft>
              <a:buSzPts val="1300"/>
              <a:buChar char="┌"/>
            </a:pPr>
            <a:r>
              <a:rPr lang="en" sz="1300"/>
              <a:t>Exposer les étudiants à des matériaux diversifiés et stimulant cherchant à enrichir leur expérience éducative. </a:t>
            </a:r>
            <a:endParaRPr sz="1300"/>
          </a:p>
          <a:p>
            <a:pPr indent="-311150" lvl="0" marL="457200" rtl="0" algn="just">
              <a:lnSpc>
                <a:spcPct val="115000"/>
              </a:lnSpc>
              <a:spcBef>
                <a:spcPts val="0"/>
              </a:spcBef>
              <a:spcAft>
                <a:spcPts val="0"/>
              </a:spcAft>
              <a:buSzPts val="1300"/>
              <a:buChar char="┌"/>
            </a:pPr>
            <a:r>
              <a:rPr lang="en" sz="1300"/>
              <a:t>Encourager l'autonomie des étudiants en leur permettant de gérer leur propre apprentissage et de revoir les leçons à leur rythme, favorisant ainsi un développement personnel et académique optimal.</a:t>
            </a:r>
            <a:endParaRPr sz="1300"/>
          </a:p>
          <a:p>
            <a:pPr indent="0" lvl="0" marL="0" rtl="0" algn="just">
              <a:spcBef>
                <a:spcPts val="1200"/>
              </a:spcBef>
              <a:spcAft>
                <a:spcPts val="0"/>
              </a:spcAft>
              <a:buNone/>
            </a:pPr>
            <a:r>
              <a:t/>
            </a:r>
            <a:endParaRPr/>
          </a:p>
        </p:txBody>
      </p:sp>
      <p:sp>
        <p:nvSpPr>
          <p:cNvPr id="322" name="Google Shape;322;p36"/>
          <p:cNvSpPr txBox="1"/>
          <p:nvPr>
            <p:ph idx="4294967295" type="title"/>
          </p:nvPr>
        </p:nvSpPr>
        <p:spPr>
          <a:xfrm>
            <a:off x="5491900" y="515198"/>
            <a:ext cx="759600" cy="7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1300"/>
                                        <p:tgtEl>
                                          <p:spTgt spid="321"/>
                                        </p:tgtEl>
                                        <p:attrNameLst>
                                          <p:attrName>ppt_x</p:attrName>
                                        </p:attrNameLst>
                                      </p:cBhvr>
                                      <p:tavLst>
                                        <p:tav fmla="" tm="0">
                                          <p:val>
                                            <p:strVal val="#ppt_x-1"/>
                                          </p:val>
                                        </p:tav>
                                        <p:tav fmla="" tm="100000">
                                          <p:val>
                                            <p:strVal val="#ppt_x"/>
                                          </p:val>
                                        </p:tav>
                                      </p:tavLst>
                                    </p:anim>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2" presetSubtype="2">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1000"/>
                                        <p:tgtEl>
                                          <p:spTgt spid="32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326" name="Shape 326"/>
        <p:cNvGrpSpPr/>
        <p:nvPr/>
      </p:nvGrpSpPr>
      <p:grpSpPr>
        <a:xfrm>
          <a:off x="0" y="0"/>
          <a:ext cx="0" cy="0"/>
          <a:chOff x="0" y="0"/>
          <a:chExt cx="0" cy="0"/>
        </a:xfrm>
      </p:grpSpPr>
      <p:sp>
        <p:nvSpPr>
          <p:cNvPr id="327" name="Google Shape;327;p37"/>
          <p:cNvSpPr txBox="1"/>
          <p:nvPr/>
        </p:nvSpPr>
        <p:spPr>
          <a:xfrm>
            <a:off x="6712788" y="3444138"/>
            <a:ext cx="17658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chemeClr val="accent2"/>
                </a:solidFill>
              </a:rPr>
              <a:t>un environnement d'exécution JavaScript côté serveur</a:t>
            </a:r>
            <a:endParaRPr sz="1000"/>
          </a:p>
        </p:txBody>
      </p:sp>
      <p:sp>
        <p:nvSpPr>
          <p:cNvPr id="328" name="Google Shape;328;p37"/>
          <p:cNvSpPr txBox="1"/>
          <p:nvPr/>
        </p:nvSpPr>
        <p:spPr>
          <a:xfrm>
            <a:off x="1003700" y="804913"/>
            <a:ext cx="864900" cy="744000"/>
          </a:xfrm>
          <a:prstGeom prst="rect">
            <a:avLst/>
          </a:prstGeom>
          <a:noFill/>
          <a:ln cap="flat" cmpd="sng" w="9525">
            <a:solidFill>
              <a:schemeClr val="dk1"/>
            </a:solidFill>
            <a:prstDash val="solid"/>
            <a:round/>
            <a:headEnd len="sm" w="sm" type="none"/>
            <a:tailEnd len="sm" w="sm" type="none"/>
          </a:ln>
          <a:effectLst>
            <a:outerShdw blurRad="200025" rotWithShape="0" algn="bl">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dk1"/>
              </a:solidFill>
              <a:latin typeface="Play"/>
              <a:ea typeface="Play"/>
              <a:cs typeface="Play"/>
              <a:sym typeface="Play"/>
            </a:endParaRPr>
          </a:p>
        </p:txBody>
      </p:sp>
      <p:sp>
        <p:nvSpPr>
          <p:cNvPr id="329" name="Google Shape;329;p37"/>
          <p:cNvSpPr txBox="1"/>
          <p:nvPr>
            <p:ph type="title"/>
          </p:nvPr>
        </p:nvSpPr>
        <p:spPr>
          <a:xfrm>
            <a:off x="4124925" y="166525"/>
            <a:ext cx="4833900" cy="646500"/>
          </a:xfrm>
          <a:prstGeom prst="rect">
            <a:avLst/>
          </a:prstGeom>
          <a:solidFill>
            <a:srgbClr val="B7D6FC">
              <a:alpha val="64780"/>
            </a:srgbClr>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212121"/>
                </a:solidFill>
              </a:rPr>
              <a:t>Conception de la solution</a:t>
            </a:r>
            <a:endParaRPr b="1">
              <a:solidFill>
                <a:srgbClr val="212121"/>
              </a:solidFill>
            </a:endParaRPr>
          </a:p>
          <a:p>
            <a:pPr indent="0" lvl="0" marL="0" rtl="0" algn="l">
              <a:spcBef>
                <a:spcPts val="0"/>
              </a:spcBef>
              <a:spcAft>
                <a:spcPts val="0"/>
              </a:spcAft>
              <a:buNone/>
            </a:pPr>
            <a:r>
              <a:t/>
            </a:r>
            <a:endParaRPr/>
          </a:p>
        </p:txBody>
      </p:sp>
      <p:sp>
        <p:nvSpPr>
          <p:cNvPr id="330" name="Google Shape;330;p37"/>
          <p:cNvSpPr/>
          <p:nvPr/>
        </p:nvSpPr>
        <p:spPr>
          <a:xfrm>
            <a:off x="491750" y="403650"/>
            <a:ext cx="3522600" cy="4336200"/>
          </a:xfrm>
          <a:prstGeom prst="rect">
            <a:avLst/>
          </a:prstGeom>
          <a:solidFill>
            <a:srgbClr val="B7D6FC">
              <a:alpha val="21380"/>
            </a:srgbClr>
          </a:solidFill>
          <a:ln>
            <a:noFill/>
          </a:ln>
          <a:effectLst>
            <a:reflection blurRad="0" dir="5400000" dist="38100" endA="0" endPos="5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31" name="Google Shape;331;p37"/>
          <p:cNvSpPr txBox="1"/>
          <p:nvPr>
            <p:ph idx="2" type="subTitle"/>
          </p:nvPr>
        </p:nvSpPr>
        <p:spPr>
          <a:xfrm>
            <a:off x="1003700" y="1915650"/>
            <a:ext cx="1966800" cy="53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solidFill>
                  <a:schemeClr val="accent2"/>
                </a:solidFill>
                <a:latin typeface="Open Sans"/>
                <a:ea typeface="Open Sans"/>
                <a:cs typeface="Open Sans"/>
                <a:sym typeface="Open Sans"/>
              </a:rPr>
              <a:t>Responsable de l’interface utilisateur</a:t>
            </a:r>
            <a:endParaRPr/>
          </a:p>
        </p:txBody>
      </p:sp>
      <p:cxnSp>
        <p:nvCxnSpPr>
          <p:cNvPr id="332" name="Google Shape;332;p37"/>
          <p:cNvCxnSpPr>
            <a:stCxn id="328" idx="2"/>
            <a:endCxn id="331" idx="0"/>
          </p:cNvCxnSpPr>
          <p:nvPr/>
        </p:nvCxnSpPr>
        <p:spPr>
          <a:xfrm flipH="1" rot="-5400000">
            <a:off x="1528400" y="1456663"/>
            <a:ext cx="366600" cy="551100"/>
          </a:xfrm>
          <a:prstGeom prst="bentConnector3">
            <a:avLst>
              <a:gd fmla="val 50019" name="adj1"/>
            </a:avLst>
          </a:prstGeom>
          <a:noFill/>
          <a:ln cap="flat" cmpd="sng" w="9525">
            <a:solidFill>
              <a:schemeClr val="dk1"/>
            </a:solidFill>
            <a:prstDash val="solid"/>
            <a:round/>
            <a:headEnd len="med" w="med" type="none"/>
            <a:tailEnd len="med" w="med" type="stealth"/>
          </a:ln>
        </p:spPr>
      </p:cxnSp>
      <p:sp>
        <p:nvSpPr>
          <p:cNvPr id="333" name="Google Shape;333;p37"/>
          <p:cNvSpPr txBox="1"/>
          <p:nvPr/>
        </p:nvSpPr>
        <p:spPr>
          <a:xfrm>
            <a:off x="766275" y="3388225"/>
            <a:ext cx="1485300" cy="100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 sz="1200">
                <a:solidFill>
                  <a:schemeClr val="accent2"/>
                </a:solidFill>
              </a:rPr>
              <a:t>un framework pour développer des applications mobiles</a:t>
            </a:r>
            <a:endParaRPr sz="1200"/>
          </a:p>
        </p:txBody>
      </p:sp>
      <p:sp>
        <p:nvSpPr>
          <p:cNvPr id="334" name="Google Shape;334;p37"/>
          <p:cNvSpPr txBox="1"/>
          <p:nvPr/>
        </p:nvSpPr>
        <p:spPr>
          <a:xfrm>
            <a:off x="2440400" y="3444150"/>
            <a:ext cx="1485300" cy="79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 sz="1200">
                <a:solidFill>
                  <a:schemeClr val="accent2"/>
                </a:solidFill>
              </a:rPr>
              <a:t>Un framework de développement web open-source</a:t>
            </a:r>
            <a:endParaRPr sz="1200"/>
          </a:p>
        </p:txBody>
      </p:sp>
      <p:grpSp>
        <p:nvGrpSpPr>
          <p:cNvPr id="335" name="Google Shape;335;p37"/>
          <p:cNvGrpSpPr/>
          <p:nvPr/>
        </p:nvGrpSpPr>
        <p:grpSpPr>
          <a:xfrm>
            <a:off x="1106433" y="853679"/>
            <a:ext cx="659442" cy="646501"/>
            <a:chOff x="1958520" y="2302574"/>
            <a:chExt cx="359213" cy="327807"/>
          </a:xfrm>
        </p:grpSpPr>
        <p:sp>
          <p:nvSpPr>
            <p:cNvPr id="336" name="Google Shape;336;p37"/>
            <p:cNvSpPr/>
            <p:nvPr/>
          </p:nvSpPr>
          <p:spPr>
            <a:xfrm>
              <a:off x="1958520" y="2302574"/>
              <a:ext cx="359213" cy="327807"/>
            </a:xfrm>
            <a:custGeom>
              <a:rect b="b" l="l" r="r" t="t"/>
              <a:pathLst>
                <a:path extrusionOk="0" h="10323" w="11312">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82A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5A6BD"/>
                </a:solidFill>
              </a:endParaRPr>
            </a:p>
          </p:txBody>
        </p:sp>
        <p:sp>
          <p:nvSpPr>
            <p:cNvPr id="337" name="Google Shape;337;p37"/>
            <p:cNvSpPr/>
            <p:nvPr/>
          </p:nvSpPr>
          <p:spPr>
            <a:xfrm>
              <a:off x="1986877" y="2331313"/>
              <a:ext cx="302117" cy="184909"/>
            </a:xfrm>
            <a:custGeom>
              <a:rect b="b" l="l" r="r" t="t"/>
              <a:pathLst>
                <a:path extrusionOk="0" h="5823" w="9514">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82A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5A6BD"/>
                </a:solidFill>
              </a:endParaRPr>
            </a:p>
          </p:txBody>
        </p:sp>
        <p:sp>
          <p:nvSpPr>
            <p:cNvPr id="338" name="Google Shape;338;p37"/>
            <p:cNvSpPr/>
            <p:nvPr/>
          </p:nvSpPr>
          <p:spPr>
            <a:xfrm>
              <a:off x="2131521" y="2526701"/>
              <a:ext cx="11908" cy="10638"/>
            </a:xfrm>
            <a:custGeom>
              <a:rect b="b" l="l" r="r" t="t"/>
              <a:pathLst>
                <a:path extrusionOk="0" h="335" w="37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82A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5A6BD"/>
                </a:solidFill>
              </a:endParaRPr>
            </a:p>
          </p:txBody>
        </p:sp>
      </p:grpSp>
      <p:sp>
        <p:nvSpPr>
          <p:cNvPr id="339" name="Google Shape;339;p37"/>
          <p:cNvSpPr txBox="1"/>
          <p:nvPr/>
        </p:nvSpPr>
        <p:spPr>
          <a:xfrm>
            <a:off x="1868600" y="836000"/>
            <a:ext cx="1434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solidFill>
                  <a:srgbClr val="82AFE5"/>
                </a:solidFill>
                <a:latin typeface="Play"/>
                <a:ea typeface="Play"/>
                <a:cs typeface="Play"/>
                <a:sym typeface="Play"/>
              </a:rPr>
              <a:t>Niveau présentation</a:t>
            </a:r>
            <a:endParaRPr b="1" sz="1500" u="sng">
              <a:solidFill>
                <a:srgbClr val="82AFE5"/>
              </a:solidFill>
              <a:latin typeface="Play"/>
              <a:ea typeface="Play"/>
              <a:cs typeface="Play"/>
              <a:sym typeface="Play"/>
            </a:endParaRPr>
          </a:p>
        </p:txBody>
      </p:sp>
      <p:pic>
        <p:nvPicPr>
          <p:cNvPr id="340" name="Google Shape;340;p37"/>
          <p:cNvPicPr preferRelativeResize="0"/>
          <p:nvPr/>
        </p:nvPicPr>
        <p:blipFill>
          <a:blip r:embed="rId3">
            <a:alphaModFix/>
          </a:blip>
          <a:stretch>
            <a:fillRect/>
          </a:stretch>
        </p:blipFill>
        <p:spPr>
          <a:xfrm>
            <a:off x="2579475" y="2921200"/>
            <a:ext cx="479475" cy="479475"/>
          </a:xfrm>
          <a:prstGeom prst="rect">
            <a:avLst/>
          </a:prstGeom>
          <a:noFill/>
          <a:ln>
            <a:noFill/>
          </a:ln>
        </p:spPr>
      </p:pic>
      <p:cxnSp>
        <p:nvCxnSpPr>
          <p:cNvPr id="341" name="Google Shape;341;p37"/>
          <p:cNvCxnSpPr/>
          <p:nvPr/>
        </p:nvCxnSpPr>
        <p:spPr>
          <a:xfrm flipH="1" rot="-5400000">
            <a:off x="2196425" y="2311938"/>
            <a:ext cx="333600" cy="607800"/>
          </a:xfrm>
          <a:prstGeom prst="bentConnector3">
            <a:avLst>
              <a:gd fmla="val 49991" name="adj1"/>
            </a:avLst>
          </a:prstGeom>
          <a:noFill/>
          <a:ln cap="flat" cmpd="sng" w="9525">
            <a:solidFill>
              <a:schemeClr val="dk1"/>
            </a:solidFill>
            <a:prstDash val="solid"/>
            <a:round/>
            <a:headEnd len="med" w="med" type="none"/>
            <a:tailEnd len="med" w="med" type="stealth"/>
          </a:ln>
        </p:spPr>
      </p:cxnSp>
      <p:sp>
        <p:nvSpPr>
          <p:cNvPr id="342" name="Google Shape;342;p37"/>
          <p:cNvSpPr txBox="1"/>
          <p:nvPr/>
        </p:nvSpPr>
        <p:spPr>
          <a:xfrm>
            <a:off x="3058950" y="3031375"/>
            <a:ext cx="7251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200">
                <a:solidFill>
                  <a:schemeClr val="accent2"/>
                </a:solidFill>
              </a:rPr>
              <a:t>NEXt js</a:t>
            </a:r>
            <a:endParaRPr/>
          </a:p>
        </p:txBody>
      </p:sp>
      <p:pic>
        <p:nvPicPr>
          <p:cNvPr id="343" name="Google Shape;343;p37"/>
          <p:cNvPicPr preferRelativeResize="0"/>
          <p:nvPr/>
        </p:nvPicPr>
        <p:blipFill>
          <a:blip r:embed="rId4">
            <a:alphaModFix/>
          </a:blip>
          <a:stretch>
            <a:fillRect/>
          </a:stretch>
        </p:blipFill>
        <p:spPr>
          <a:xfrm>
            <a:off x="828350" y="2923500"/>
            <a:ext cx="551100" cy="479470"/>
          </a:xfrm>
          <a:prstGeom prst="rect">
            <a:avLst/>
          </a:prstGeom>
          <a:noFill/>
          <a:ln>
            <a:noFill/>
          </a:ln>
        </p:spPr>
      </p:pic>
      <p:cxnSp>
        <p:nvCxnSpPr>
          <p:cNvPr id="344" name="Google Shape;344;p37"/>
          <p:cNvCxnSpPr>
            <a:stCxn id="331" idx="2"/>
            <a:endCxn id="343" idx="0"/>
          </p:cNvCxnSpPr>
          <p:nvPr/>
        </p:nvCxnSpPr>
        <p:spPr>
          <a:xfrm rot="5400000">
            <a:off x="1308200" y="2244750"/>
            <a:ext cx="474600" cy="883200"/>
          </a:xfrm>
          <a:prstGeom prst="bentConnector3">
            <a:avLst>
              <a:gd fmla="val 49984" name="adj1"/>
            </a:avLst>
          </a:prstGeom>
          <a:noFill/>
          <a:ln cap="flat" cmpd="sng" w="9525">
            <a:solidFill>
              <a:schemeClr val="dk1"/>
            </a:solidFill>
            <a:prstDash val="solid"/>
            <a:round/>
            <a:headEnd len="med" w="med" type="none"/>
            <a:tailEnd len="med" w="med" type="stealth"/>
          </a:ln>
        </p:spPr>
      </p:cxnSp>
      <p:sp>
        <p:nvSpPr>
          <p:cNvPr id="345" name="Google Shape;345;p37"/>
          <p:cNvSpPr txBox="1"/>
          <p:nvPr/>
        </p:nvSpPr>
        <p:spPr>
          <a:xfrm>
            <a:off x="1379450" y="3031375"/>
            <a:ext cx="7251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200">
                <a:solidFill>
                  <a:schemeClr val="accent2"/>
                </a:solidFill>
              </a:rPr>
              <a:t>React</a:t>
            </a:r>
            <a:endParaRPr/>
          </a:p>
        </p:txBody>
      </p:sp>
      <p:sp>
        <p:nvSpPr>
          <p:cNvPr id="346" name="Google Shape;346;p37"/>
          <p:cNvSpPr txBox="1"/>
          <p:nvPr/>
        </p:nvSpPr>
        <p:spPr>
          <a:xfrm>
            <a:off x="5464913" y="1134450"/>
            <a:ext cx="864900" cy="744000"/>
          </a:xfrm>
          <a:prstGeom prst="rect">
            <a:avLst/>
          </a:prstGeom>
          <a:noFill/>
          <a:ln cap="flat" cmpd="sng" w="9525">
            <a:solidFill>
              <a:schemeClr val="dk1"/>
            </a:solidFill>
            <a:prstDash val="solid"/>
            <a:round/>
            <a:headEnd len="sm" w="sm" type="none"/>
            <a:tailEnd len="sm" w="sm" type="none"/>
          </a:ln>
          <a:effectLst>
            <a:outerShdw blurRad="200025" rotWithShape="0" algn="bl">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dk1"/>
              </a:solidFill>
              <a:latin typeface="Play"/>
              <a:ea typeface="Play"/>
              <a:cs typeface="Play"/>
              <a:sym typeface="Play"/>
            </a:endParaRPr>
          </a:p>
        </p:txBody>
      </p:sp>
      <p:sp>
        <p:nvSpPr>
          <p:cNvPr id="347" name="Google Shape;347;p37"/>
          <p:cNvSpPr txBox="1"/>
          <p:nvPr>
            <p:ph idx="2" type="subTitle"/>
          </p:nvPr>
        </p:nvSpPr>
        <p:spPr>
          <a:xfrm>
            <a:off x="5464913" y="2132088"/>
            <a:ext cx="2174400" cy="6465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solidFill>
                  <a:schemeClr val="accent2"/>
                </a:solidFill>
                <a:latin typeface="Arial"/>
                <a:ea typeface="Arial"/>
                <a:cs typeface="Arial"/>
                <a:sym typeface="Arial"/>
              </a:rPr>
              <a:t>La logique de traitement des données</a:t>
            </a:r>
            <a:endParaRPr sz="1400"/>
          </a:p>
        </p:txBody>
      </p:sp>
      <p:cxnSp>
        <p:nvCxnSpPr>
          <p:cNvPr id="348" name="Google Shape;348;p37"/>
          <p:cNvCxnSpPr>
            <a:stCxn id="346" idx="2"/>
            <a:endCxn id="347" idx="0"/>
          </p:cNvCxnSpPr>
          <p:nvPr/>
        </p:nvCxnSpPr>
        <p:spPr>
          <a:xfrm flipH="1" rot="-5400000">
            <a:off x="6098063" y="1677750"/>
            <a:ext cx="253500" cy="654900"/>
          </a:xfrm>
          <a:prstGeom prst="bentConnector3">
            <a:avLst>
              <a:gd fmla="val 50027" name="adj1"/>
            </a:avLst>
          </a:prstGeom>
          <a:noFill/>
          <a:ln cap="flat" cmpd="sng" w="9525">
            <a:solidFill>
              <a:schemeClr val="dk1"/>
            </a:solidFill>
            <a:prstDash val="solid"/>
            <a:round/>
            <a:headEnd len="med" w="med" type="none"/>
            <a:tailEnd len="med" w="med" type="stealth"/>
          </a:ln>
        </p:spPr>
      </p:cxnSp>
      <p:sp>
        <p:nvSpPr>
          <p:cNvPr id="349" name="Google Shape;349;p37"/>
          <p:cNvSpPr txBox="1"/>
          <p:nvPr/>
        </p:nvSpPr>
        <p:spPr>
          <a:xfrm>
            <a:off x="6329813" y="1165538"/>
            <a:ext cx="1434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solidFill>
                  <a:srgbClr val="BED9FA"/>
                </a:solidFill>
                <a:latin typeface="Play"/>
                <a:ea typeface="Play"/>
                <a:cs typeface="Play"/>
                <a:sym typeface="Play"/>
              </a:rPr>
              <a:t>Niveau Traitement</a:t>
            </a:r>
            <a:endParaRPr b="1" sz="1500" u="sng">
              <a:solidFill>
                <a:srgbClr val="BED9FA"/>
              </a:solidFill>
              <a:latin typeface="Play"/>
              <a:ea typeface="Play"/>
              <a:cs typeface="Play"/>
              <a:sym typeface="Play"/>
            </a:endParaRPr>
          </a:p>
        </p:txBody>
      </p:sp>
      <p:sp>
        <p:nvSpPr>
          <p:cNvPr id="350" name="Google Shape;350;p37"/>
          <p:cNvSpPr txBox="1"/>
          <p:nvPr/>
        </p:nvSpPr>
        <p:spPr>
          <a:xfrm>
            <a:off x="5673863" y="3087288"/>
            <a:ext cx="769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200">
                <a:solidFill>
                  <a:schemeClr val="accent2"/>
                </a:solidFill>
              </a:rPr>
              <a:t>Node js</a:t>
            </a:r>
            <a:endParaRPr/>
          </a:p>
        </p:txBody>
      </p:sp>
      <p:sp>
        <p:nvSpPr>
          <p:cNvPr id="351" name="Google Shape;351;p37"/>
          <p:cNvSpPr txBox="1"/>
          <p:nvPr/>
        </p:nvSpPr>
        <p:spPr>
          <a:xfrm>
            <a:off x="5227488" y="3460163"/>
            <a:ext cx="1485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chemeClr val="accent2"/>
                </a:solidFill>
              </a:rPr>
              <a:t>Un framework backend Node.js</a:t>
            </a:r>
            <a:endParaRPr sz="1000"/>
          </a:p>
        </p:txBody>
      </p:sp>
      <p:pic>
        <p:nvPicPr>
          <p:cNvPr id="352" name="Google Shape;352;p37"/>
          <p:cNvPicPr preferRelativeResize="0"/>
          <p:nvPr/>
        </p:nvPicPr>
        <p:blipFill>
          <a:blip r:embed="rId5">
            <a:alphaModFix/>
          </a:blip>
          <a:stretch>
            <a:fillRect/>
          </a:stretch>
        </p:blipFill>
        <p:spPr>
          <a:xfrm>
            <a:off x="5306638" y="3103313"/>
            <a:ext cx="369300" cy="369300"/>
          </a:xfrm>
          <a:prstGeom prst="rect">
            <a:avLst/>
          </a:prstGeom>
          <a:noFill/>
          <a:ln>
            <a:noFill/>
          </a:ln>
        </p:spPr>
      </p:pic>
      <p:pic>
        <p:nvPicPr>
          <p:cNvPr id="353" name="Google Shape;353;p37"/>
          <p:cNvPicPr preferRelativeResize="0"/>
          <p:nvPr/>
        </p:nvPicPr>
        <p:blipFill>
          <a:blip r:embed="rId6">
            <a:alphaModFix/>
          </a:blip>
          <a:stretch>
            <a:fillRect/>
          </a:stretch>
        </p:blipFill>
        <p:spPr>
          <a:xfrm>
            <a:off x="6990338" y="3032200"/>
            <a:ext cx="479475" cy="479475"/>
          </a:xfrm>
          <a:prstGeom prst="rect">
            <a:avLst/>
          </a:prstGeom>
          <a:noFill/>
          <a:ln>
            <a:noFill/>
          </a:ln>
        </p:spPr>
      </p:pic>
      <p:cxnSp>
        <p:nvCxnSpPr>
          <p:cNvPr id="354" name="Google Shape;354;p37"/>
          <p:cNvCxnSpPr>
            <a:stCxn id="347" idx="2"/>
            <a:endCxn id="353" idx="1"/>
          </p:cNvCxnSpPr>
          <p:nvPr/>
        </p:nvCxnSpPr>
        <p:spPr>
          <a:xfrm flipH="1" rot="-5400000">
            <a:off x="6524513" y="2806188"/>
            <a:ext cx="493500" cy="438300"/>
          </a:xfrm>
          <a:prstGeom prst="bentConnector2">
            <a:avLst/>
          </a:prstGeom>
          <a:noFill/>
          <a:ln cap="flat" cmpd="sng" w="9525">
            <a:solidFill>
              <a:schemeClr val="dk1"/>
            </a:solidFill>
            <a:prstDash val="solid"/>
            <a:round/>
            <a:headEnd len="med" w="med" type="none"/>
            <a:tailEnd len="med" w="med" type="stealth"/>
          </a:ln>
        </p:spPr>
      </p:cxnSp>
      <p:cxnSp>
        <p:nvCxnSpPr>
          <p:cNvPr id="355" name="Google Shape;355;p37"/>
          <p:cNvCxnSpPr>
            <a:stCxn id="347" idx="2"/>
            <a:endCxn id="352" idx="0"/>
          </p:cNvCxnSpPr>
          <p:nvPr/>
        </p:nvCxnSpPr>
        <p:spPr>
          <a:xfrm rot="5400000">
            <a:off x="5859413" y="2410488"/>
            <a:ext cx="324600" cy="1060800"/>
          </a:xfrm>
          <a:prstGeom prst="bentConnector3">
            <a:avLst>
              <a:gd fmla="val 50019" name="adj1"/>
            </a:avLst>
          </a:prstGeom>
          <a:noFill/>
          <a:ln cap="flat" cmpd="sng" w="9525">
            <a:solidFill>
              <a:schemeClr val="dk1"/>
            </a:solidFill>
            <a:prstDash val="solid"/>
            <a:round/>
            <a:headEnd len="med" w="med" type="none"/>
            <a:tailEnd len="med" w="med" type="stealth"/>
          </a:ln>
        </p:spPr>
      </p:cxnSp>
      <p:grpSp>
        <p:nvGrpSpPr>
          <p:cNvPr id="356" name="Google Shape;356;p37"/>
          <p:cNvGrpSpPr/>
          <p:nvPr/>
        </p:nvGrpSpPr>
        <p:grpSpPr>
          <a:xfrm>
            <a:off x="5546711" y="1205384"/>
            <a:ext cx="725096" cy="581690"/>
            <a:chOff x="7500054" y="2934735"/>
            <a:chExt cx="350576" cy="280454"/>
          </a:xfrm>
        </p:grpSpPr>
        <p:sp>
          <p:nvSpPr>
            <p:cNvPr id="357" name="Google Shape;357;p37"/>
            <p:cNvSpPr/>
            <p:nvPr/>
          </p:nvSpPr>
          <p:spPr>
            <a:xfrm>
              <a:off x="7571671" y="2959371"/>
              <a:ext cx="191426" cy="10249"/>
            </a:xfrm>
            <a:custGeom>
              <a:rect b="b" l="l" r="r" t="t"/>
              <a:pathLst>
                <a:path extrusionOk="0" h="322" w="6014">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p:nvPr/>
          </p:nvSpPr>
          <p:spPr>
            <a:xfrm>
              <a:off x="7500054" y="2934735"/>
              <a:ext cx="350576" cy="280454"/>
            </a:xfrm>
            <a:custGeom>
              <a:rect b="b" l="l" r="r" t="t"/>
              <a:pathLst>
                <a:path extrusionOk="0" h="8811" w="11014">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
            <p:cNvSpPr/>
            <p:nvPr/>
          </p:nvSpPr>
          <p:spPr>
            <a:xfrm>
              <a:off x="7539459" y="3074564"/>
              <a:ext cx="82663" cy="10249"/>
            </a:xfrm>
            <a:custGeom>
              <a:rect b="b" l="l" r="r" t="t"/>
              <a:pathLst>
                <a:path extrusionOk="0" h="322"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p:nvPr/>
          </p:nvSpPr>
          <p:spPr>
            <a:xfrm>
              <a:off x="7539459" y="3099582"/>
              <a:ext cx="82663" cy="10249"/>
            </a:xfrm>
            <a:custGeom>
              <a:rect b="b" l="l" r="r" t="t"/>
              <a:pathLst>
                <a:path extrusionOk="0" h="322" w="2597">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7"/>
            <p:cNvSpPr/>
            <p:nvPr/>
          </p:nvSpPr>
          <p:spPr>
            <a:xfrm>
              <a:off x="7539459" y="3124601"/>
              <a:ext cx="82663" cy="10631"/>
            </a:xfrm>
            <a:custGeom>
              <a:rect b="b" l="l" r="r" t="t"/>
              <a:pathLst>
                <a:path extrusionOk="0" h="334" w="2597">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p:nvPr/>
          </p:nvSpPr>
          <p:spPr>
            <a:xfrm>
              <a:off x="7539459" y="3149587"/>
              <a:ext cx="82663" cy="10663"/>
            </a:xfrm>
            <a:custGeom>
              <a:rect b="b" l="l" r="r" t="t"/>
              <a:pathLst>
                <a:path extrusionOk="0" h="335" w="2597">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
            <p:cNvSpPr/>
            <p:nvPr/>
          </p:nvSpPr>
          <p:spPr>
            <a:xfrm>
              <a:off x="7539459" y="3174988"/>
              <a:ext cx="82663" cy="10281"/>
            </a:xfrm>
            <a:custGeom>
              <a:rect b="b" l="l" r="r" t="t"/>
              <a:pathLst>
                <a:path extrusionOk="0" h="323"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p:nvPr/>
          </p:nvSpPr>
          <p:spPr>
            <a:xfrm>
              <a:off x="7539459" y="3011286"/>
              <a:ext cx="220614" cy="47395"/>
            </a:xfrm>
            <a:custGeom>
              <a:rect b="b" l="l" r="r" t="t"/>
              <a:pathLst>
                <a:path extrusionOk="0" h="1489" w="6931">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37"/>
          <p:cNvSpPr/>
          <p:nvPr/>
        </p:nvSpPr>
        <p:spPr>
          <a:xfrm>
            <a:off x="4956000" y="917250"/>
            <a:ext cx="3522600" cy="3822600"/>
          </a:xfrm>
          <a:prstGeom prst="rect">
            <a:avLst/>
          </a:prstGeom>
          <a:solidFill>
            <a:srgbClr val="B7D6FC">
              <a:alpha val="21380"/>
            </a:srgbClr>
          </a:solidFill>
          <a:ln>
            <a:noFill/>
          </a:ln>
          <a:effectLst>
            <a:reflection blurRad="0" dir="5400000" dist="38100" endA="0" endPos="5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66" name="Google Shape;366;p37"/>
          <p:cNvSpPr txBox="1"/>
          <p:nvPr/>
        </p:nvSpPr>
        <p:spPr>
          <a:xfrm>
            <a:off x="220550" y="238075"/>
            <a:ext cx="607800" cy="615600"/>
          </a:xfrm>
          <a:prstGeom prst="rect">
            <a:avLst/>
          </a:prstGeom>
          <a:solidFill>
            <a:srgbClr val="82AFE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Play"/>
                <a:ea typeface="Play"/>
                <a:cs typeface="Play"/>
                <a:sym typeface="Play"/>
              </a:rPr>
              <a:t>01</a:t>
            </a:r>
            <a:endParaRPr b="1" sz="1200">
              <a:solidFill>
                <a:schemeClr val="lt1"/>
              </a:solidFill>
            </a:endParaRPr>
          </a:p>
        </p:txBody>
      </p:sp>
      <p:sp>
        <p:nvSpPr>
          <p:cNvPr id="367" name="Google Shape;367;p37"/>
          <p:cNvSpPr txBox="1"/>
          <p:nvPr/>
        </p:nvSpPr>
        <p:spPr>
          <a:xfrm>
            <a:off x="4512463" y="851450"/>
            <a:ext cx="607800" cy="615600"/>
          </a:xfrm>
          <a:prstGeom prst="rect">
            <a:avLst/>
          </a:prstGeom>
          <a:solidFill>
            <a:srgbClr val="BED9FA"/>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Play"/>
                <a:ea typeface="Play"/>
                <a:cs typeface="Play"/>
                <a:sym typeface="Play"/>
              </a:rPr>
              <a:t>02</a:t>
            </a:r>
            <a:endParaRPr b="1" sz="12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1000"/>
                                        <p:tgtEl>
                                          <p:spTgt spid="32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328"/>
                                        </p:tgtEl>
                                        <p:attrNameLst>
                                          <p:attrName>style.visibility</p:attrName>
                                        </p:attrNameLst>
                                      </p:cBhvr>
                                      <p:to>
                                        <p:strVal val="visible"/>
                                      </p:to>
                                    </p:set>
                                    <p:anim calcmode="lin" valueType="num">
                                      <p:cBhvr additive="base">
                                        <p:cTn dur="1000"/>
                                        <p:tgtEl>
                                          <p:spTgt spid="3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1000"/>
                                        <p:tgtEl>
                                          <p:spTgt spid="3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1000"/>
                                        <p:tgtEl>
                                          <p:spTgt spid="3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1000"/>
                                        <p:tgtEl>
                                          <p:spTgt spid="3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1000"/>
                                        <p:tgtEl>
                                          <p:spTgt spid="3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1000"/>
                                        <p:tgtEl>
                                          <p:spTgt spid="33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1000"/>
                                        <p:tgtEl>
                                          <p:spTgt spid="3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1000"/>
                                        <p:tgtEl>
                                          <p:spTgt spid="33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1000"/>
                                        <p:tgtEl>
                                          <p:spTgt spid="34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41"/>
                                        </p:tgtEl>
                                        <p:attrNameLst>
                                          <p:attrName>style.visibility</p:attrName>
                                        </p:attrNameLst>
                                      </p:cBhvr>
                                      <p:to>
                                        <p:strVal val="visible"/>
                                      </p:to>
                                    </p:set>
                                    <p:anim calcmode="lin" valueType="num">
                                      <p:cBhvr additive="base">
                                        <p:cTn dur="1000"/>
                                        <p:tgtEl>
                                          <p:spTgt spid="34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1000"/>
                                        <p:tgtEl>
                                          <p:spTgt spid="3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43"/>
                                        </p:tgtEl>
                                        <p:attrNameLst>
                                          <p:attrName>style.visibility</p:attrName>
                                        </p:attrNameLst>
                                      </p:cBhvr>
                                      <p:to>
                                        <p:strVal val="visible"/>
                                      </p:to>
                                    </p:set>
                                    <p:anim calcmode="lin" valueType="num">
                                      <p:cBhvr additive="base">
                                        <p:cTn dur="1000"/>
                                        <p:tgtEl>
                                          <p:spTgt spid="3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1000"/>
                                        <p:tgtEl>
                                          <p:spTgt spid="3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1000"/>
                                        <p:tgtEl>
                                          <p:spTgt spid="34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1000"/>
                                        <p:tgtEl>
                                          <p:spTgt spid="366"/>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1000"/>
                                        <p:tgtEl>
                                          <p:spTgt spid="3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46"/>
                                        </p:tgtEl>
                                        <p:attrNameLst>
                                          <p:attrName>style.visibility</p:attrName>
                                        </p:attrNameLst>
                                      </p:cBhvr>
                                      <p:to>
                                        <p:strVal val="visible"/>
                                      </p:to>
                                    </p:set>
                                    <p:anim calcmode="lin" valueType="num">
                                      <p:cBhvr additive="base">
                                        <p:cTn dur="1000"/>
                                        <p:tgtEl>
                                          <p:spTgt spid="3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1000"/>
                                        <p:tgtEl>
                                          <p:spTgt spid="3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48"/>
                                        </p:tgtEl>
                                        <p:attrNameLst>
                                          <p:attrName>style.visibility</p:attrName>
                                        </p:attrNameLst>
                                      </p:cBhvr>
                                      <p:to>
                                        <p:strVal val="visible"/>
                                      </p:to>
                                    </p:set>
                                    <p:anim calcmode="lin" valueType="num">
                                      <p:cBhvr additive="base">
                                        <p:cTn dur="1000"/>
                                        <p:tgtEl>
                                          <p:spTgt spid="3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1000"/>
                                        <p:tgtEl>
                                          <p:spTgt spid="3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1000"/>
                                        <p:tgtEl>
                                          <p:spTgt spid="35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51"/>
                                        </p:tgtEl>
                                        <p:attrNameLst>
                                          <p:attrName>style.visibility</p:attrName>
                                        </p:attrNameLst>
                                      </p:cBhvr>
                                      <p:to>
                                        <p:strVal val="visible"/>
                                      </p:to>
                                    </p:set>
                                    <p:anim calcmode="lin" valueType="num">
                                      <p:cBhvr additive="base">
                                        <p:cTn dur="1000"/>
                                        <p:tgtEl>
                                          <p:spTgt spid="35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52"/>
                                        </p:tgtEl>
                                        <p:attrNameLst>
                                          <p:attrName>style.visibility</p:attrName>
                                        </p:attrNameLst>
                                      </p:cBhvr>
                                      <p:to>
                                        <p:strVal val="visible"/>
                                      </p:to>
                                    </p:set>
                                    <p:anim calcmode="lin" valueType="num">
                                      <p:cBhvr additive="base">
                                        <p:cTn dur="1000"/>
                                        <p:tgtEl>
                                          <p:spTgt spid="35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1000"/>
                                        <p:tgtEl>
                                          <p:spTgt spid="35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1000"/>
                                        <p:tgtEl>
                                          <p:spTgt spid="3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55"/>
                                        </p:tgtEl>
                                        <p:attrNameLst>
                                          <p:attrName>style.visibility</p:attrName>
                                        </p:attrNameLst>
                                      </p:cBhvr>
                                      <p:to>
                                        <p:strVal val="visible"/>
                                      </p:to>
                                    </p:set>
                                    <p:anim calcmode="lin" valueType="num">
                                      <p:cBhvr additive="base">
                                        <p:cTn dur="1000"/>
                                        <p:tgtEl>
                                          <p:spTgt spid="3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56"/>
                                        </p:tgtEl>
                                        <p:attrNameLst>
                                          <p:attrName>style.visibility</p:attrName>
                                        </p:attrNameLst>
                                      </p:cBhvr>
                                      <p:to>
                                        <p:strVal val="visible"/>
                                      </p:to>
                                    </p:set>
                                    <p:anim calcmode="lin" valueType="num">
                                      <p:cBhvr additive="base">
                                        <p:cTn dur="1000"/>
                                        <p:tgtEl>
                                          <p:spTgt spid="3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1000"/>
                                        <p:tgtEl>
                                          <p:spTgt spid="3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1000"/>
                                        <p:tgtEl>
                                          <p:spTgt spid="3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txBox="1"/>
          <p:nvPr/>
        </p:nvSpPr>
        <p:spPr>
          <a:xfrm>
            <a:off x="1459525" y="1235413"/>
            <a:ext cx="864900" cy="744000"/>
          </a:xfrm>
          <a:prstGeom prst="rect">
            <a:avLst/>
          </a:prstGeom>
          <a:noFill/>
          <a:ln cap="flat" cmpd="sng" w="9525">
            <a:solidFill>
              <a:schemeClr val="dk1"/>
            </a:solidFill>
            <a:prstDash val="solid"/>
            <a:round/>
            <a:headEnd len="sm" w="sm" type="none"/>
            <a:tailEnd len="sm" w="sm" type="none"/>
          </a:ln>
          <a:effectLst>
            <a:outerShdw blurRad="200025" rotWithShape="0" algn="bl">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dk1"/>
              </a:solidFill>
              <a:latin typeface="Play"/>
              <a:ea typeface="Play"/>
              <a:cs typeface="Play"/>
              <a:sym typeface="Play"/>
            </a:endParaRPr>
          </a:p>
        </p:txBody>
      </p:sp>
      <p:sp>
        <p:nvSpPr>
          <p:cNvPr id="373" name="Google Shape;373;p38"/>
          <p:cNvSpPr txBox="1"/>
          <p:nvPr>
            <p:ph idx="2" type="subTitle"/>
          </p:nvPr>
        </p:nvSpPr>
        <p:spPr>
          <a:xfrm>
            <a:off x="1173350" y="2217028"/>
            <a:ext cx="2497500" cy="794100"/>
          </a:xfrm>
          <a:prstGeom prst="rect">
            <a:avLst/>
          </a:prstGeom>
        </p:spPr>
        <p:txBody>
          <a:bodyPr anchorCtr="0" anchor="b" bIns="91425" lIns="91425" spcFirstLastPara="1" rIns="91425" wrap="square" tIns="91425">
            <a:noAutofit/>
          </a:bodyPr>
          <a:lstStyle/>
          <a:p>
            <a:pPr indent="0" lvl="0" marL="0" rtl="0" algn="ctr">
              <a:lnSpc>
                <a:spcPct val="100000"/>
              </a:lnSpc>
              <a:spcBef>
                <a:spcPts val="1000"/>
              </a:spcBef>
              <a:spcAft>
                <a:spcPts val="0"/>
              </a:spcAft>
              <a:buNone/>
            </a:pPr>
            <a:r>
              <a:rPr lang="en" sz="1400">
                <a:solidFill>
                  <a:schemeClr val="accent2"/>
                </a:solidFill>
                <a:latin typeface="Arial"/>
                <a:ea typeface="Arial"/>
                <a:cs typeface="Arial"/>
                <a:sym typeface="Arial"/>
              </a:rPr>
              <a:t>Correspondant aux données qui sont destinées à être conservées.</a:t>
            </a:r>
            <a:endParaRPr sz="1400"/>
          </a:p>
        </p:txBody>
      </p:sp>
      <p:cxnSp>
        <p:nvCxnSpPr>
          <p:cNvPr id="374" name="Google Shape;374;p38"/>
          <p:cNvCxnSpPr>
            <a:stCxn id="372" idx="2"/>
            <a:endCxn id="373" idx="0"/>
          </p:cNvCxnSpPr>
          <p:nvPr/>
        </p:nvCxnSpPr>
        <p:spPr>
          <a:xfrm flipH="1" rot="-5400000">
            <a:off x="2038225" y="1833163"/>
            <a:ext cx="237600" cy="530100"/>
          </a:xfrm>
          <a:prstGeom prst="bentConnector3">
            <a:avLst>
              <a:gd fmla="val 50003" name="adj1"/>
            </a:avLst>
          </a:prstGeom>
          <a:noFill/>
          <a:ln cap="flat" cmpd="sng" w="9525">
            <a:solidFill>
              <a:schemeClr val="dk1"/>
            </a:solidFill>
            <a:prstDash val="solid"/>
            <a:round/>
            <a:headEnd len="med" w="med" type="none"/>
            <a:tailEnd len="med" w="med" type="stealth"/>
          </a:ln>
        </p:spPr>
      </p:cxnSp>
      <p:sp>
        <p:nvSpPr>
          <p:cNvPr id="375" name="Google Shape;375;p38"/>
          <p:cNvSpPr txBox="1"/>
          <p:nvPr/>
        </p:nvSpPr>
        <p:spPr>
          <a:xfrm>
            <a:off x="2324425" y="1266500"/>
            <a:ext cx="1434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solidFill>
                  <a:srgbClr val="B3C3CE"/>
                </a:solidFill>
                <a:latin typeface="Play"/>
                <a:ea typeface="Play"/>
                <a:cs typeface="Play"/>
                <a:sym typeface="Play"/>
              </a:rPr>
              <a:t>Niveau Accès aux données</a:t>
            </a:r>
            <a:endParaRPr b="1" sz="1500" u="sng">
              <a:solidFill>
                <a:srgbClr val="B3C3CE"/>
              </a:solidFill>
              <a:latin typeface="Play"/>
              <a:ea typeface="Play"/>
              <a:cs typeface="Play"/>
              <a:sym typeface="Play"/>
            </a:endParaRPr>
          </a:p>
        </p:txBody>
      </p:sp>
      <p:sp>
        <p:nvSpPr>
          <p:cNvPr id="376" name="Google Shape;376;p38"/>
          <p:cNvSpPr txBox="1"/>
          <p:nvPr/>
        </p:nvSpPr>
        <p:spPr>
          <a:xfrm>
            <a:off x="2055450" y="3367625"/>
            <a:ext cx="8832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200">
                <a:solidFill>
                  <a:schemeClr val="accent2"/>
                </a:solidFill>
              </a:rPr>
              <a:t>Marai DB</a:t>
            </a:r>
            <a:endParaRPr/>
          </a:p>
        </p:txBody>
      </p:sp>
      <p:cxnSp>
        <p:nvCxnSpPr>
          <p:cNvPr id="377" name="Google Shape;377;p38"/>
          <p:cNvCxnSpPr>
            <a:stCxn id="373" idx="2"/>
            <a:endCxn id="378" idx="0"/>
          </p:cNvCxnSpPr>
          <p:nvPr/>
        </p:nvCxnSpPr>
        <p:spPr>
          <a:xfrm rot="5400000">
            <a:off x="1972250" y="2847778"/>
            <a:ext cx="286500" cy="613200"/>
          </a:xfrm>
          <a:prstGeom prst="bentConnector3">
            <a:avLst>
              <a:gd fmla="val 49975" name="adj1"/>
            </a:avLst>
          </a:prstGeom>
          <a:noFill/>
          <a:ln cap="flat" cmpd="sng" w="9525">
            <a:solidFill>
              <a:schemeClr val="dk1"/>
            </a:solidFill>
            <a:prstDash val="solid"/>
            <a:round/>
            <a:headEnd len="med" w="med" type="none"/>
            <a:tailEnd len="med" w="med" type="stealth"/>
          </a:ln>
        </p:spPr>
      </p:cxnSp>
      <p:pic>
        <p:nvPicPr>
          <p:cNvPr id="378" name="Google Shape;378;p38"/>
          <p:cNvPicPr preferRelativeResize="0"/>
          <p:nvPr/>
        </p:nvPicPr>
        <p:blipFill rotWithShape="1">
          <a:blip r:embed="rId3">
            <a:alphaModFix/>
          </a:blip>
          <a:srcRect b="4806" l="8619" r="5697" t="8123"/>
          <a:stretch/>
        </p:blipFill>
        <p:spPr>
          <a:xfrm>
            <a:off x="1562248" y="3297485"/>
            <a:ext cx="493200" cy="501213"/>
          </a:xfrm>
          <a:prstGeom prst="rect">
            <a:avLst/>
          </a:prstGeom>
          <a:noFill/>
          <a:ln>
            <a:noFill/>
          </a:ln>
        </p:spPr>
      </p:pic>
      <p:sp>
        <p:nvSpPr>
          <p:cNvPr id="379" name="Google Shape;379;p38"/>
          <p:cNvSpPr txBox="1"/>
          <p:nvPr/>
        </p:nvSpPr>
        <p:spPr>
          <a:xfrm>
            <a:off x="1244575" y="3806925"/>
            <a:ext cx="1824900" cy="79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 sz="1200">
                <a:solidFill>
                  <a:schemeClr val="accent2"/>
                </a:solidFill>
              </a:rPr>
              <a:t>Un système de gestion de bases de données relationnelles</a:t>
            </a:r>
            <a:endParaRPr sz="1200">
              <a:solidFill>
                <a:schemeClr val="accent2"/>
              </a:solidFill>
            </a:endParaRPr>
          </a:p>
        </p:txBody>
      </p:sp>
      <p:grpSp>
        <p:nvGrpSpPr>
          <p:cNvPr id="380" name="Google Shape;380;p38"/>
          <p:cNvGrpSpPr/>
          <p:nvPr/>
        </p:nvGrpSpPr>
        <p:grpSpPr>
          <a:xfrm>
            <a:off x="1562164" y="1320724"/>
            <a:ext cx="660219" cy="592163"/>
            <a:chOff x="5585861" y="2905929"/>
            <a:chExt cx="379764" cy="337684"/>
          </a:xfrm>
        </p:grpSpPr>
        <p:sp>
          <p:nvSpPr>
            <p:cNvPr id="381" name="Google Shape;381;p38"/>
            <p:cNvSpPr/>
            <p:nvPr/>
          </p:nvSpPr>
          <p:spPr>
            <a:xfrm>
              <a:off x="5609734" y="3198096"/>
              <a:ext cx="11395" cy="45517"/>
            </a:xfrm>
            <a:custGeom>
              <a:rect b="b" l="l" r="r" t="t"/>
              <a:pathLst>
                <a:path extrusionOk="0" h="1430" w="358">
                  <a:moveTo>
                    <a:pt x="179" y="1"/>
                  </a:moveTo>
                  <a:cubicBezTo>
                    <a:pt x="95" y="1"/>
                    <a:pt x="0" y="72"/>
                    <a:pt x="0" y="180"/>
                  </a:cubicBezTo>
                  <a:lnTo>
                    <a:pt x="0" y="1251"/>
                  </a:lnTo>
                  <a:cubicBezTo>
                    <a:pt x="0" y="1334"/>
                    <a:pt x="72" y="1430"/>
                    <a:pt x="179" y="1430"/>
                  </a:cubicBezTo>
                  <a:cubicBezTo>
                    <a:pt x="286" y="1430"/>
                    <a:pt x="357" y="1358"/>
                    <a:pt x="357" y="1251"/>
                  </a:cubicBezTo>
                  <a:lnTo>
                    <a:pt x="357" y="180"/>
                  </a:lnTo>
                  <a:cubicBezTo>
                    <a:pt x="345" y="84"/>
                    <a:pt x="274" y="1"/>
                    <a:pt x="179"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p:nvPr/>
          </p:nvSpPr>
          <p:spPr>
            <a:xfrm>
              <a:off x="5585861" y="3048431"/>
              <a:ext cx="205431" cy="195182"/>
            </a:xfrm>
            <a:custGeom>
              <a:rect b="b" l="l" r="r" t="t"/>
              <a:pathLst>
                <a:path extrusionOk="0" h="6132" w="6454">
                  <a:moveTo>
                    <a:pt x="5965" y="964"/>
                  </a:moveTo>
                  <a:lnTo>
                    <a:pt x="6025" y="1238"/>
                  </a:lnTo>
                  <a:cubicBezTo>
                    <a:pt x="6048" y="1298"/>
                    <a:pt x="6025" y="1369"/>
                    <a:pt x="5977" y="1417"/>
                  </a:cubicBezTo>
                  <a:lnTo>
                    <a:pt x="5870" y="1512"/>
                  </a:lnTo>
                  <a:lnTo>
                    <a:pt x="5632" y="1274"/>
                  </a:lnTo>
                  <a:lnTo>
                    <a:pt x="5965" y="964"/>
                  </a:lnTo>
                  <a:close/>
                  <a:moveTo>
                    <a:pt x="1834" y="333"/>
                  </a:moveTo>
                  <a:cubicBezTo>
                    <a:pt x="2119" y="333"/>
                    <a:pt x="2405" y="452"/>
                    <a:pt x="2608" y="667"/>
                  </a:cubicBezTo>
                  <a:cubicBezTo>
                    <a:pt x="2822" y="869"/>
                    <a:pt x="2941" y="1167"/>
                    <a:pt x="2977" y="1488"/>
                  </a:cubicBezTo>
                  <a:cubicBezTo>
                    <a:pt x="2989" y="1595"/>
                    <a:pt x="3000" y="1738"/>
                    <a:pt x="3012" y="1905"/>
                  </a:cubicBezTo>
                  <a:cubicBezTo>
                    <a:pt x="2822" y="1584"/>
                    <a:pt x="2524" y="1345"/>
                    <a:pt x="2119" y="1214"/>
                  </a:cubicBezTo>
                  <a:cubicBezTo>
                    <a:pt x="1822" y="1115"/>
                    <a:pt x="1565" y="1107"/>
                    <a:pt x="1481" y="1107"/>
                  </a:cubicBezTo>
                  <a:cubicBezTo>
                    <a:pt x="1465" y="1107"/>
                    <a:pt x="1455" y="1107"/>
                    <a:pt x="1453" y="1107"/>
                  </a:cubicBezTo>
                  <a:cubicBezTo>
                    <a:pt x="1405" y="1107"/>
                    <a:pt x="1369" y="1131"/>
                    <a:pt x="1334" y="1167"/>
                  </a:cubicBezTo>
                  <a:lnTo>
                    <a:pt x="1024" y="1500"/>
                  </a:lnTo>
                  <a:cubicBezTo>
                    <a:pt x="953" y="1572"/>
                    <a:pt x="965" y="1679"/>
                    <a:pt x="1024" y="1750"/>
                  </a:cubicBezTo>
                  <a:cubicBezTo>
                    <a:pt x="1058" y="1784"/>
                    <a:pt x="1100" y="1799"/>
                    <a:pt x="1143" y="1799"/>
                  </a:cubicBezTo>
                  <a:cubicBezTo>
                    <a:pt x="1190" y="1799"/>
                    <a:pt x="1237" y="1781"/>
                    <a:pt x="1274" y="1750"/>
                  </a:cubicBezTo>
                  <a:lnTo>
                    <a:pt x="1548" y="1488"/>
                  </a:lnTo>
                  <a:cubicBezTo>
                    <a:pt x="1762" y="1500"/>
                    <a:pt x="2500" y="1572"/>
                    <a:pt x="2774" y="2203"/>
                  </a:cubicBezTo>
                  <a:cubicBezTo>
                    <a:pt x="2715" y="2643"/>
                    <a:pt x="2334" y="2988"/>
                    <a:pt x="1857" y="2988"/>
                  </a:cubicBezTo>
                  <a:cubicBezTo>
                    <a:pt x="1334" y="2988"/>
                    <a:pt x="905" y="2560"/>
                    <a:pt x="905" y="2036"/>
                  </a:cubicBezTo>
                  <a:cubicBezTo>
                    <a:pt x="905" y="1941"/>
                    <a:pt x="822" y="1857"/>
                    <a:pt x="726" y="1857"/>
                  </a:cubicBezTo>
                  <a:cubicBezTo>
                    <a:pt x="703" y="1857"/>
                    <a:pt x="679" y="1857"/>
                    <a:pt x="667" y="1869"/>
                  </a:cubicBezTo>
                  <a:cubicBezTo>
                    <a:pt x="679" y="1726"/>
                    <a:pt x="691" y="1595"/>
                    <a:pt x="703" y="1488"/>
                  </a:cubicBezTo>
                  <a:cubicBezTo>
                    <a:pt x="726" y="1167"/>
                    <a:pt x="857" y="869"/>
                    <a:pt x="1060" y="667"/>
                  </a:cubicBezTo>
                  <a:cubicBezTo>
                    <a:pt x="1274" y="452"/>
                    <a:pt x="1560" y="333"/>
                    <a:pt x="1834" y="333"/>
                  </a:cubicBezTo>
                  <a:close/>
                  <a:moveTo>
                    <a:pt x="607" y="2346"/>
                  </a:moveTo>
                  <a:cubicBezTo>
                    <a:pt x="679" y="2667"/>
                    <a:pt x="869" y="2929"/>
                    <a:pt x="1131" y="3108"/>
                  </a:cubicBezTo>
                  <a:lnTo>
                    <a:pt x="1131" y="3298"/>
                  </a:lnTo>
                  <a:cubicBezTo>
                    <a:pt x="798" y="3239"/>
                    <a:pt x="560" y="3155"/>
                    <a:pt x="417" y="3096"/>
                  </a:cubicBezTo>
                  <a:cubicBezTo>
                    <a:pt x="393" y="3096"/>
                    <a:pt x="417" y="3084"/>
                    <a:pt x="417" y="3084"/>
                  </a:cubicBezTo>
                  <a:cubicBezTo>
                    <a:pt x="488" y="2881"/>
                    <a:pt x="548" y="2619"/>
                    <a:pt x="607" y="2346"/>
                  </a:cubicBezTo>
                  <a:close/>
                  <a:moveTo>
                    <a:pt x="3120" y="2346"/>
                  </a:moveTo>
                  <a:cubicBezTo>
                    <a:pt x="3167" y="2584"/>
                    <a:pt x="3227" y="2810"/>
                    <a:pt x="3286" y="3000"/>
                  </a:cubicBezTo>
                  <a:lnTo>
                    <a:pt x="2977" y="3298"/>
                  </a:lnTo>
                  <a:cubicBezTo>
                    <a:pt x="2941" y="3334"/>
                    <a:pt x="2881" y="3358"/>
                    <a:pt x="2834" y="3358"/>
                  </a:cubicBezTo>
                  <a:lnTo>
                    <a:pt x="2786" y="3358"/>
                  </a:lnTo>
                  <a:cubicBezTo>
                    <a:pt x="2691" y="3358"/>
                    <a:pt x="2596" y="3274"/>
                    <a:pt x="2596" y="3167"/>
                  </a:cubicBezTo>
                  <a:lnTo>
                    <a:pt x="2596" y="3108"/>
                  </a:lnTo>
                  <a:cubicBezTo>
                    <a:pt x="2858" y="2929"/>
                    <a:pt x="3048" y="2667"/>
                    <a:pt x="3120" y="2346"/>
                  </a:cubicBezTo>
                  <a:close/>
                  <a:moveTo>
                    <a:pt x="2262" y="3274"/>
                  </a:moveTo>
                  <a:cubicBezTo>
                    <a:pt x="2274" y="3381"/>
                    <a:pt x="2334" y="3465"/>
                    <a:pt x="2393" y="3524"/>
                  </a:cubicBezTo>
                  <a:lnTo>
                    <a:pt x="2119" y="3774"/>
                  </a:lnTo>
                  <a:cubicBezTo>
                    <a:pt x="2048" y="3852"/>
                    <a:pt x="1953" y="3890"/>
                    <a:pt x="1856" y="3890"/>
                  </a:cubicBezTo>
                  <a:cubicBezTo>
                    <a:pt x="1759" y="3890"/>
                    <a:pt x="1661" y="3852"/>
                    <a:pt x="1584" y="3774"/>
                  </a:cubicBezTo>
                  <a:lnTo>
                    <a:pt x="1429" y="3631"/>
                  </a:lnTo>
                  <a:cubicBezTo>
                    <a:pt x="1453" y="3584"/>
                    <a:pt x="1465" y="3524"/>
                    <a:pt x="1465" y="3465"/>
                  </a:cubicBezTo>
                  <a:lnTo>
                    <a:pt x="1465" y="3274"/>
                  </a:lnTo>
                  <a:cubicBezTo>
                    <a:pt x="1584" y="3322"/>
                    <a:pt x="1727" y="3334"/>
                    <a:pt x="1857" y="3334"/>
                  </a:cubicBezTo>
                  <a:cubicBezTo>
                    <a:pt x="1988" y="3334"/>
                    <a:pt x="2119" y="3322"/>
                    <a:pt x="2262" y="3274"/>
                  </a:cubicBezTo>
                  <a:close/>
                  <a:moveTo>
                    <a:pt x="1857" y="0"/>
                  </a:moveTo>
                  <a:cubicBezTo>
                    <a:pt x="1072" y="0"/>
                    <a:pt x="429" y="619"/>
                    <a:pt x="369" y="1464"/>
                  </a:cubicBezTo>
                  <a:cubicBezTo>
                    <a:pt x="333" y="1810"/>
                    <a:pt x="214" y="2536"/>
                    <a:pt x="72" y="2941"/>
                  </a:cubicBezTo>
                  <a:cubicBezTo>
                    <a:pt x="0" y="3119"/>
                    <a:pt x="83" y="3310"/>
                    <a:pt x="262" y="3405"/>
                  </a:cubicBezTo>
                  <a:cubicBezTo>
                    <a:pt x="393" y="3465"/>
                    <a:pt x="595" y="3536"/>
                    <a:pt x="857" y="3596"/>
                  </a:cubicBezTo>
                  <a:lnTo>
                    <a:pt x="405" y="3822"/>
                  </a:lnTo>
                  <a:cubicBezTo>
                    <a:pt x="155" y="3941"/>
                    <a:pt x="12" y="4191"/>
                    <a:pt x="12" y="4477"/>
                  </a:cubicBezTo>
                  <a:lnTo>
                    <a:pt x="12" y="5953"/>
                  </a:lnTo>
                  <a:cubicBezTo>
                    <a:pt x="12" y="6036"/>
                    <a:pt x="83" y="6132"/>
                    <a:pt x="191" y="6132"/>
                  </a:cubicBezTo>
                  <a:cubicBezTo>
                    <a:pt x="274" y="6132"/>
                    <a:pt x="369" y="6048"/>
                    <a:pt x="369" y="5953"/>
                  </a:cubicBezTo>
                  <a:lnTo>
                    <a:pt x="369" y="4477"/>
                  </a:lnTo>
                  <a:cubicBezTo>
                    <a:pt x="369" y="4322"/>
                    <a:pt x="441" y="4191"/>
                    <a:pt x="572" y="4131"/>
                  </a:cubicBezTo>
                  <a:lnTo>
                    <a:pt x="1155" y="3834"/>
                  </a:lnTo>
                  <a:lnTo>
                    <a:pt x="1369" y="4024"/>
                  </a:lnTo>
                  <a:cubicBezTo>
                    <a:pt x="1512" y="4167"/>
                    <a:pt x="1691" y="4239"/>
                    <a:pt x="1869" y="4239"/>
                  </a:cubicBezTo>
                  <a:cubicBezTo>
                    <a:pt x="2048" y="4239"/>
                    <a:pt x="2238" y="4167"/>
                    <a:pt x="2381" y="4024"/>
                  </a:cubicBezTo>
                  <a:lnTo>
                    <a:pt x="2715" y="3691"/>
                  </a:lnTo>
                  <a:lnTo>
                    <a:pt x="2834" y="3691"/>
                  </a:lnTo>
                  <a:cubicBezTo>
                    <a:pt x="2977" y="3691"/>
                    <a:pt x="3108" y="3631"/>
                    <a:pt x="3215" y="3536"/>
                  </a:cubicBezTo>
                  <a:lnTo>
                    <a:pt x="5382" y="1488"/>
                  </a:lnTo>
                  <a:lnTo>
                    <a:pt x="5632" y="1738"/>
                  </a:lnTo>
                  <a:lnTo>
                    <a:pt x="2893" y="4477"/>
                  </a:lnTo>
                  <a:cubicBezTo>
                    <a:pt x="2715" y="4655"/>
                    <a:pt x="2631" y="4882"/>
                    <a:pt x="2631" y="5132"/>
                  </a:cubicBezTo>
                  <a:lnTo>
                    <a:pt x="2631" y="5929"/>
                  </a:lnTo>
                  <a:cubicBezTo>
                    <a:pt x="2631" y="6025"/>
                    <a:pt x="2703" y="6108"/>
                    <a:pt x="2810" y="6108"/>
                  </a:cubicBezTo>
                  <a:cubicBezTo>
                    <a:pt x="2893" y="6108"/>
                    <a:pt x="2989" y="6036"/>
                    <a:pt x="2989" y="5929"/>
                  </a:cubicBezTo>
                  <a:lnTo>
                    <a:pt x="2989" y="5132"/>
                  </a:lnTo>
                  <a:cubicBezTo>
                    <a:pt x="2989" y="4977"/>
                    <a:pt x="3048" y="4834"/>
                    <a:pt x="3155" y="4727"/>
                  </a:cubicBezTo>
                  <a:lnTo>
                    <a:pt x="6227" y="1643"/>
                  </a:lnTo>
                  <a:cubicBezTo>
                    <a:pt x="6370" y="1512"/>
                    <a:pt x="6429" y="1310"/>
                    <a:pt x="6382" y="1131"/>
                  </a:cubicBezTo>
                  <a:lnTo>
                    <a:pt x="6263" y="679"/>
                  </a:lnTo>
                  <a:lnTo>
                    <a:pt x="6382" y="572"/>
                  </a:lnTo>
                  <a:cubicBezTo>
                    <a:pt x="6453" y="512"/>
                    <a:pt x="6453" y="393"/>
                    <a:pt x="6382" y="321"/>
                  </a:cubicBezTo>
                  <a:cubicBezTo>
                    <a:pt x="6352" y="286"/>
                    <a:pt x="6307" y="268"/>
                    <a:pt x="6261" y="268"/>
                  </a:cubicBezTo>
                  <a:cubicBezTo>
                    <a:pt x="6215" y="268"/>
                    <a:pt x="6168" y="286"/>
                    <a:pt x="6132" y="321"/>
                  </a:cubicBezTo>
                  <a:lnTo>
                    <a:pt x="3572" y="2738"/>
                  </a:lnTo>
                  <a:cubicBezTo>
                    <a:pt x="3453" y="2322"/>
                    <a:pt x="3358" y="1750"/>
                    <a:pt x="3346" y="1464"/>
                  </a:cubicBezTo>
                  <a:cubicBezTo>
                    <a:pt x="3286" y="631"/>
                    <a:pt x="2643" y="0"/>
                    <a:pt x="1857"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8"/>
            <p:cNvSpPr/>
            <p:nvPr/>
          </p:nvSpPr>
          <p:spPr>
            <a:xfrm>
              <a:off x="5740078" y="2905929"/>
              <a:ext cx="225547" cy="189516"/>
            </a:xfrm>
            <a:custGeom>
              <a:rect b="b" l="l" r="r" t="t"/>
              <a:pathLst>
                <a:path extrusionOk="0" h="5954" w="7086">
                  <a:moveTo>
                    <a:pt x="549" y="0"/>
                  </a:moveTo>
                  <a:cubicBezTo>
                    <a:pt x="251" y="0"/>
                    <a:pt x="1" y="250"/>
                    <a:pt x="1" y="548"/>
                  </a:cubicBezTo>
                  <a:lnTo>
                    <a:pt x="1" y="5072"/>
                  </a:lnTo>
                  <a:cubicBezTo>
                    <a:pt x="1" y="5156"/>
                    <a:pt x="72" y="5251"/>
                    <a:pt x="180" y="5251"/>
                  </a:cubicBezTo>
                  <a:cubicBezTo>
                    <a:pt x="263" y="5251"/>
                    <a:pt x="358" y="5179"/>
                    <a:pt x="358" y="5072"/>
                  </a:cubicBezTo>
                  <a:lnTo>
                    <a:pt x="358" y="548"/>
                  </a:lnTo>
                  <a:cubicBezTo>
                    <a:pt x="358" y="441"/>
                    <a:pt x="441" y="357"/>
                    <a:pt x="549" y="357"/>
                  </a:cubicBezTo>
                  <a:lnTo>
                    <a:pt x="6537" y="357"/>
                  </a:lnTo>
                  <a:cubicBezTo>
                    <a:pt x="6645" y="357"/>
                    <a:pt x="6728" y="441"/>
                    <a:pt x="6728" y="548"/>
                  </a:cubicBezTo>
                  <a:lnTo>
                    <a:pt x="6728" y="5394"/>
                  </a:lnTo>
                  <a:cubicBezTo>
                    <a:pt x="6728" y="5501"/>
                    <a:pt x="6645" y="5596"/>
                    <a:pt x="6537" y="5596"/>
                  </a:cubicBezTo>
                  <a:lnTo>
                    <a:pt x="2108" y="5596"/>
                  </a:lnTo>
                  <a:cubicBezTo>
                    <a:pt x="2025" y="5596"/>
                    <a:pt x="1930" y="5668"/>
                    <a:pt x="1930" y="5775"/>
                  </a:cubicBezTo>
                  <a:cubicBezTo>
                    <a:pt x="1930" y="5870"/>
                    <a:pt x="2013" y="5953"/>
                    <a:pt x="2108" y="5953"/>
                  </a:cubicBezTo>
                  <a:lnTo>
                    <a:pt x="6537" y="5953"/>
                  </a:lnTo>
                  <a:cubicBezTo>
                    <a:pt x="6835" y="5953"/>
                    <a:pt x="7085" y="5691"/>
                    <a:pt x="7085" y="5394"/>
                  </a:cubicBezTo>
                  <a:lnTo>
                    <a:pt x="7085" y="548"/>
                  </a:lnTo>
                  <a:cubicBezTo>
                    <a:pt x="7085" y="238"/>
                    <a:pt x="6847" y="0"/>
                    <a:pt x="6537"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p:nvPr/>
          </p:nvSpPr>
          <p:spPr>
            <a:xfrm>
              <a:off x="5793902" y="2928464"/>
              <a:ext cx="131553" cy="130598"/>
            </a:xfrm>
            <a:custGeom>
              <a:rect b="b" l="l" r="r" t="t"/>
              <a:pathLst>
                <a:path extrusionOk="0" h="4103" w="4133">
                  <a:moveTo>
                    <a:pt x="1870" y="757"/>
                  </a:moveTo>
                  <a:cubicBezTo>
                    <a:pt x="2227" y="757"/>
                    <a:pt x="2537" y="876"/>
                    <a:pt x="2811" y="1090"/>
                  </a:cubicBezTo>
                  <a:lnTo>
                    <a:pt x="1751" y="2150"/>
                  </a:lnTo>
                  <a:cubicBezTo>
                    <a:pt x="1679" y="2221"/>
                    <a:pt x="1679" y="2328"/>
                    <a:pt x="1751" y="2400"/>
                  </a:cubicBezTo>
                  <a:cubicBezTo>
                    <a:pt x="1775" y="2424"/>
                    <a:pt x="1822" y="2447"/>
                    <a:pt x="1870" y="2447"/>
                  </a:cubicBezTo>
                  <a:cubicBezTo>
                    <a:pt x="1918" y="2447"/>
                    <a:pt x="1953" y="2424"/>
                    <a:pt x="1989" y="2400"/>
                  </a:cubicBezTo>
                  <a:lnTo>
                    <a:pt x="2513" y="1876"/>
                  </a:lnTo>
                  <a:cubicBezTo>
                    <a:pt x="2584" y="1995"/>
                    <a:pt x="2632" y="2126"/>
                    <a:pt x="2632" y="2281"/>
                  </a:cubicBezTo>
                  <a:cubicBezTo>
                    <a:pt x="2632" y="2697"/>
                    <a:pt x="2287" y="3043"/>
                    <a:pt x="1870" y="3043"/>
                  </a:cubicBezTo>
                  <a:cubicBezTo>
                    <a:pt x="1453" y="3043"/>
                    <a:pt x="1108" y="2697"/>
                    <a:pt x="1108" y="2281"/>
                  </a:cubicBezTo>
                  <a:cubicBezTo>
                    <a:pt x="1108" y="1864"/>
                    <a:pt x="1453" y="1519"/>
                    <a:pt x="1870" y="1519"/>
                  </a:cubicBezTo>
                  <a:cubicBezTo>
                    <a:pt x="1953" y="1519"/>
                    <a:pt x="2049" y="1447"/>
                    <a:pt x="2049" y="1340"/>
                  </a:cubicBezTo>
                  <a:cubicBezTo>
                    <a:pt x="2049" y="1233"/>
                    <a:pt x="1977" y="1162"/>
                    <a:pt x="1870" y="1162"/>
                  </a:cubicBezTo>
                  <a:cubicBezTo>
                    <a:pt x="1263" y="1162"/>
                    <a:pt x="763" y="1650"/>
                    <a:pt x="763" y="2269"/>
                  </a:cubicBezTo>
                  <a:cubicBezTo>
                    <a:pt x="763" y="2876"/>
                    <a:pt x="1263" y="3364"/>
                    <a:pt x="1870" y="3364"/>
                  </a:cubicBezTo>
                  <a:cubicBezTo>
                    <a:pt x="2477" y="3364"/>
                    <a:pt x="2965" y="2876"/>
                    <a:pt x="2965" y="2269"/>
                  </a:cubicBezTo>
                  <a:cubicBezTo>
                    <a:pt x="2965" y="2031"/>
                    <a:pt x="2894" y="1804"/>
                    <a:pt x="2763" y="1614"/>
                  </a:cubicBezTo>
                  <a:lnTo>
                    <a:pt x="3049" y="1328"/>
                  </a:lnTo>
                  <a:cubicBezTo>
                    <a:pt x="3251" y="1578"/>
                    <a:pt x="3370" y="1912"/>
                    <a:pt x="3370" y="2269"/>
                  </a:cubicBezTo>
                  <a:cubicBezTo>
                    <a:pt x="3370" y="3102"/>
                    <a:pt x="2703" y="3769"/>
                    <a:pt x="1870" y="3769"/>
                  </a:cubicBezTo>
                  <a:cubicBezTo>
                    <a:pt x="1036" y="3769"/>
                    <a:pt x="370" y="3102"/>
                    <a:pt x="370" y="2269"/>
                  </a:cubicBezTo>
                  <a:cubicBezTo>
                    <a:pt x="370" y="1435"/>
                    <a:pt x="1036" y="757"/>
                    <a:pt x="1870" y="757"/>
                  </a:cubicBezTo>
                  <a:close/>
                  <a:moveTo>
                    <a:pt x="3924" y="1"/>
                  </a:moveTo>
                  <a:cubicBezTo>
                    <a:pt x="3879" y="1"/>
                    <a:pt x="3834" y="19"/>
                    <a:pt x="3799" y="54"/>
                  </a:cubicBezTo>
                  <a:lnTo>
                    <a:pt x="3537" y="328"/>
                  </a:lnTo>
                  <a:lnTo>
                    <a:pt x="3537" y="197"/>
                  </a:lnTo>
                  <a:cubicBezTo>
                    <a:pt x="3537" y="102"/>
                    <a:pt x="3453" y="19"/>
                    <a:pt x="3358" y="19"/>
                  </a:cubicBezTo>
                  <a:cubicBezTo>
                    <a:pt x="3263" y="19"/>
                    <a:pt x="3180" y="90"/>
                    <a:pt x="3180" y="197"/>
                  </a:cubicBezTo>
                  <a:lnTo>
                    <a:pt x="3180" y="685"/>
                  </a:lnTo>
                  <a:lnTo>
                    <a:pt x="3037" y="816"/>
                  </a:lnTo>
                  <a:cubicBezTo>
                    <a:pt x="2715" y="554"/>
                    <a:pt x="2310" y="388"/>
                    <a:pt x="1870" y="388"/>
                  </a:cubicBezTo>
                  <a:cubicBezTo>
                    <a:pt x="834" y="388"/>
                    <a:pt x="1" y="1221"/>
                    <a:pt x="1" y="2245"/>
                  </a:cubicBezTo>
                  <a:cubicBezTo>
                    <a:pt x="1" y="3269"/>
                    <a:pt x="834" y="4102"/>
                    <a:pt x="1870" y="4102"/>
                  </a:cubicBezTo>
                  <a:cubicBezTo>
                    <a:pt x="2894" y="4102"/>
                    <a:pt x="3727" y="3269"/>
                    <a:pt x="3727" y="2245"/>
                  </a:cubicBezTo>
                  <a:cubicBezTo>
                    <a:pt x="3727" y="1804"/>
                    <a:pt x="3561" y="1388"/>
                    <a:pt x="3299" y="1066"/>
                  </a:cubicBezTo>
                  <a:lnTo>
                    <a:pt x="3430" y="935"/>
                  </a:lnTo>
                  <a:lnTo>
                    <a:pt x="3918" y="935"/>
                  </a:lnTo>
                  <a:cubicBezTo>
                    <a:pt x="4013" y="935"/>
                    <a:pt x="4096" y="864"/>
                    <a:pt x="4096" y="757"/>
                  </a:cubicBezTo>
                  <a:cubicBezTo>
                    <a:pt x="4084" y="673"/>
                    <a:pt x="4013" y="578"/>
                    <a:pt x="3918" y="578"/>
                  </a:cubicBezTo>
                  <a:lnTo>
                    <a:pt x="3787" y="578"/>
                  </a:lnTo>
                  <a:lnTo>
                    <a:pt x="4049" y="316"/>
                  </a:lnTo>
                  <a:cubicBezTo>
                    <a:pt x="4132" y="245"/>
                    <a:pt x="4132" y="138"/>
                    <a:pt x="4049" y="54"/>
                  </a:cubicBezTo>
                  <a:cubicBezTo>
                    <a:pt x="4013" y="19"/>
                    <a:pt x="3968" y="1"/>
                    <a:pt x="3924"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38"/>
          <p:cNvSpPr/>
          <p:nvPr/>
        </p:nvSpPr>
        <p:spPr>
          <a:xfrm>
            <a:off x="893375" y="998500"/>
            <a:ext cx="3168300" cy="3602400"/>
          </a:xfrm>
          <a:prstGeom prst="rect">
            <a:avLst/>
          </a:prstGeom>
          <a:solidFill>
            <a:srgbClr val="B7D6FC">
              <a:alpha val="21380"/>
            </a:srgbClr>
          </a:solidFill>
          <a:ln>
            <a:noFill/>
          </a:ln>
          <a:effectLst>
            <a:reflection blurRad="0" dir="5400000" dist="38100" endA="0" endPos="5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86" name="Google Shape;386;p38"/>
          <p:cNvSpPr txBox="1"/>
          <p:nvPr/>
        </p:nvSpPr>
        <p:spPr>
          <a:xfrm>
            <a:off x="565538" y="851450"/>
            <a:ext cx="607800" cy="615600"/>
          </a:xfrm>
          <a:prstGeom prst="rect">
            <a:avLst/>
          </a:prstGeom>
          <a:solidFill>
            <a:srgbClr val="A5B7C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Play"/>
                <a:ea typeface="Play"/>
                <a:cs typeface="Play"/>
                <a:sym typeface="Play"/>
              </a:rPr>
              <a:t>03</a:t>
            </a:r>
            <a:endParaRPr b="1" sz="1200">
              <a:solidFill>
                <a:schemeClr val="lt1"/>
              </a:solidFill>
            </a:endParaRPr>
          </a:p>
        </p:txBody>
      </p:sp>
      <p:pic>
        <p:nvPicPr>
          <p:cNvPr id="387" name="Google Shape;387;p38"/>
          <p:cNvPicPr preferRelativeResize="0"/>
          <p:nvPr>
            <p:ph idx="2" type="pic"/>
          </p:nvPr>
        </p:nvPicPr>
        <p:blipFill rotWithShape="1">
          <a:blip r:embed="rId4">
            <a:alphaModFix/>
          </a:blip>
          <a:srcRect b="0" l="19888" r="12116" t="0"/>
          <a:stretch/>
        </p:blipFill>
        <p:spPr>
          <a:xfrm>
            <a:off x="4909803" y="1033000"/>
            <a:ext cx="3519099" cy="3384620"/>
          </a:xfrm>
          <a:prstGeom prst="rect">
            <a:avLst/>
          </a:prstGeom>
          <a:noFill/>
          <a:ln>
            <a:noFill/>
          </a:ln>
        </p:spPr>
      </p:pic>
      <p:sp>
        <p:nvSpPr>
          <p:cNvPr id="388" name="Google Shape;388;p38"/>
          <p:cNvSpPr/>
          <p:nvPr/>
        </p:nvSpPr>
        <p:spPr>
          <a:xfrm>
            <a:off x="4854350" y="998505"/>
            <a:ext cx="3630000" cy="3602400"/>
          </a:xfrm>
          <a:prstGeom prst="rect">
            <a:avLst/>
          </a:prstGeom>
          <a:solidFill>
            <a:srgbClr val="0D1621">
              <a:alpha val="59120"/>
            </a:srgbClr>
          </a:solidFill>
          <a:ln>
            <a:noFill/>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grpSp>
        <p:nvGrpSpPr>
          <p:cNvPr id="389" name="Google Shape;389;p38"/>
          <p:cNvGrpSpPr/>
          <p:nvPr/>
        </p:nvGrpSpPr>
        <p:grpSpPr>
          <a:xfrm>
            <a:off x="6269721" y="3629575"/>
            <a:ext cx="851549" cy="760840"/>
            <a:chOff x="1958520" y="2302574"/>
            <a:chExt cx="359213" cy="327807"/>
          </a:xfrm>
        </p:grpSpPr>
        <p:sp>
          <p:nvSpPr>
            <p:cNvPr id="390" name="Google Shape;390;p38"/>
            <p:cNvSpPr/>
            <p:nvPr/>
          </p:nvSpPr>
          <p:spPr>
            <a:xfrm>
              <a:off x="1958520" y="2302574"/>
              <a:ext cx="359213" cy="327807"/>
            </a:xfrm>
            <a:custGeom>
              <a:rect b="b" l="l" r="r" t="t"/>
              <a:pathLst>
                <a:path extrusionOk="0" h="10323" w="11312">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82A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5A6BD"/>
                </a:solidFill>
              </a:endParaRPr>
            </a:p>
          </p:txBody>
        </p:sp>
        <p:sp>
          <p:nvSpPr>
            <p:cNvPr id="391" name="Google Shape;391;p38"/>
            <p:cNvSpPr/>
            <p:nvPr/>
          </p:nvSpPr>
          <p:spPr>
            <a:xfrm>
              <a:off x="1986877" y="2331313"/>
              <a:ext cx="302117" cy="184909"/>
            </a:xfrm>
            <a:custGeom>
              <a:rect b="b" l="l" r="r" t="t"/>
              <a:pathLst>
                <a:path extrusionOk="0" h="5823" w="9514">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82A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5A6BD"/>
                </a:solidFill>
              </a:endParaRPr>
            </a:p>
          </p:txBody>
        </p:sp>
        <p:sp>
          <p:nvSpPr>
            <p:cNvPr id="392" name="Google Shape;392;p38"/>
            <p:cNvSpPr/>
            <p:nvPr/>
          </p:nvSpPr>
          <p:spPr>
            <a:xfrm>
              <a:off x="2131521" y="2526701"/>
              <a:ext cx="11908" cy="10638"/>
            </a:xfrm>
            <a:custGeom>
              <a:rect b="b" l="l" r="r" t="t"/>
              <a:pathLst>
                <a:path extrusionOk="0" h="335" w="37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82A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5A6BD"/>
                </a:solidFill>
              </a:endParaRPr>
            </a:p>
          </p:txBody>
        </p:sp>
      </p:grpSp>
      <p:grpSp>
        <p:nvGrpSpPr>
          <p:cNvPr id="393" name="Google Shape;393;p38"/>
          <p:cNvGrpSpPr/>
          <p:nvPr/>
        </p:nvGrpSpPr>
        <p:grpSpPr>
          <a:xfrm>
            <a:off x="5077978" y="2060286"/>
            <a:ext cx="1038475" cy="760844"/>
            <a:chOff x="7500054" y="2934735"/>
            <a:chExt cx="350576" cy="280454"/>
          </a:xfrm>
        </p:grpSpPr>
        <p:sp>
          <p:nvSpPr>
            <p:cNvPr id="394" name="Google Shape;394;p38"/>
            <p:cNvSpPr/>
            <p:nvPr/>
          </p:nvSpPr>
          <p:spPr>
            <a:xfrm>
              <a:off x="7571671" y="2959371"/>
              <a:ext cx="191426" cy="10249"/>
            </a:xfrm>
            <a:custGeom>
              <a:rect b="b" l="l" r="r" t="t"/>
              <a:pathLst>
                <a:path extrusionOk="0" h="322" w="6014">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
            <p:cNvSpPr/>
            <p:nvPr/>
          </p:nvSpPr>
          <p:spPr>
            <a:xfrm>
              <a:off x="7500054" y="2934735"/>
              <a:ext cx="350576" cy="280454"/>
            </a:xfrm>
            <a:custGeom>
              <a:rect b="b" l="l" r="r" t="t"/>
              <a:pathLst>
                <a:path extrusionOk="0" h="8811" w="11014">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539459" y="3074564"/>
              <a:ext cx="82663" cy="10249"/>
            </a:xfrm>
            <a:custGeom>
              <a:rect b="b" l="l" r="r" t="t"/>
              <a:pathLst>
                <a:path extrusionOk="0" h="322"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539459" y="3099582"/>
              <a:ext cx="82663" cy="10249"/>
            </a:xfrm>
            <a:custGeom>
              <a:rect b="b" l="l" r="r" t="t"/>
              <a:pathLst>
                <a:path extrusionOk="0" h="322" w="2597">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p:nvPr/>
          </p:nvSpPr>
          <p:spPr>
            <a:xfrm>
              <a:off x="7539459" y="3124601"/>
              <a:ext cx="82663" cy="10631"/>
            </a:xfrm>
            <a:custGeom>
              <a:rect b="b" l="l" r="r" t="t"/>
              <a:pathLst>
                <a:path extrusionOk="0" h="334" w="2597">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8"/>
            <p:cNvSpPr/>
            <p:nvPr/>
          </p:nvSpPr>
          <p:spPr>
            <a:xfrm>
              <a:off x="7539459" y="3149587"/>
              <a:ext cx="82663" cy="10663"/>
            </a:xfrm>
            <a:custGeom>
              <a:rect b="b" l="l" r="r" t="t"/>
              <a:pathLst>
                <a:path extrusionOk="0" h="335" w="2597">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p:nvPr/>
          </p:nvSpPr>
          <p:spPr>
            <a:xfrm>
              <a:off x="7539459" y="3174988"/>
              <a:ext cx="82663" cy="10281"/>
            </a:xfrm>
            <a:custGeom>
              <a:rect b="b" l="l" r="r" t="t"/>
              <a:pathLst>
                <a:path extrusionOk="0" h="323"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8"/>
            <p:cNvSpPr/>
            <p:nvPr/>
          </p:nvSpPr>
          <p:spPr>
            <a:xfrm>
              <a:off x="7539459" y="3011286"/>
              <a:ext cx="220614" cy="47395"/>
            </a:xfrm>
            <a:custGeom>
              <a:rect b="b" l="l" r="r" t="t"/>
              <a:pathLst>
                <a:path extrusionOk="0" h="1489" w="6931">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38"/>
          <p:cNvGrpSpPr/>
          <p:nvPr/>
        </p:nvGrpSpPr>
        <p:grpSpPr>
          <a:xfrm>
            <a:off x="6974159" y="1314156"/>
            <a:ext cx="1248207" cy="1076876"/>
            <a:chOff x="5585861" y="2905929"/>
            <a:chExt cx="379764" cy="337684"/>
          </a:xfrm>
        </p:grpSpPr>
        <p:sp>
          <p:nvSpPr>
            <p:cNvPr id="403" name="Google Shape;403;p38"/>
            <p:cNvSpPr/>
            <p:nvPr/>
          </p:nvSpPr>
          <p:spPr>
            <a:xfrm>
              <a:off x="5609734" y="3198096"/>
              <a:ext cx="11395" cy="45517"/>
            </a:xfrm>
            <a:custGeom>
              <a:rect b="b" l="l" r="r" t="t"/>
              <a:pathLst>
                <a:path extrusionOk="0" h="1430" w="358">
                  <a:moveTo>
                    <a:pt x="179" y="1"/>
                  </a:moveTo>
                  <a:cubicBezTo>
                    <a:pt x="95" y="1"/>
                    <a:pt x="0" y="72"/>
                    <a:pt x="0" y="180"/>
                  </a:cubicBezTo>
                  <a:lnTo>
                    <a:pt x="0" y="1251"/>
                  </a:lnTo>
                  <a:cubicBezTo>
                    <a:pt x="0" y="1334"/>
                    <a:pt x="72" y="1430"/>
                    <a:pt x="179" y="1430"/>
                  </a:cubicBezTo>
                  <a:cubicBezTo>
                    <a:pt x="286" y="1430"/>
                    <a:pt x="357" y="1358"/>
                    <a:pt x="357" y="1251"/>
                  </a:cubicBezTo>
                  <a:lnTo>
                    <a:pt x="357" y="180"/>
                  </a:lnTo>
                  <a:cubicBezTo>
                    <a:pt x="345" y="84"/>
                    <a:pt x="274" y="1"/>
                    <a:pt x="179"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p:nvPr/>
          </p:nvSpPr>
          <p:spPr>
            <a:xfrm>
              <a:off x="5585861" y="3048431"/>
              <a:ext cx="205431" cy="195182"/>
            </a:xfrm>
            <a:custGeom>
              <a:rect b="b" l="l" r="r" t="t"/>
              <a:pathLst>
                <a:path extrusionOk="0" h="6132" w="6454">
                  <a:moveTo>
                    <a:pt x="5965" y="964"/>
                  </a:moveTo>
                  <a:lnTo>
                    <a:pt x="6025" y="1238"/>
                  </a:lnTo>
                  <a:cubicBezTo>
                    <a:pt x="6048" y="1298"/>
                    <a:pt x="6025" y="1369"/>
                    <a:pt x="5977" y="1417"/>
                  </a:cubicBezTo>
                  <a:lnTo>
                    <a:pt x="5870" y="1512"/>
                  </a:lnTo>
                  <a:lnTo>
                    <a:pt x="5632" y="1274"/>
                  </a:lnTo>
                  <a:lnTo>
                    <a:pt x="5965" y="964"/>
                  </a:lnTo>
                  <a:close/>
                  <a:moveTo>
                    <a:pt x="1834" y="333"/>
                  </a:moveTo>
                  <a:cubicBezTo>
                    <a:pt x="2119" y="333"/>
                    <a:pt x="2405" y="452"/>
                    <a:pt x="2608" y="667"/>
                  </a:cubicBezTo>
                  <a:cubicBezTo>
                    <a:pt x="2822" y="869"/>
                    <a:pt x="2941" y="1167"/>
                    <a:pt x="2977" y="1488"/>
                  </a:cubicBezTo>
                  <a:cubicBezTo>
                    <a:pt x="2989" y="1595"/>
                    <a:pt x="3000" y="1738"/>
                    <a:pt x="3012" y="1905"/>
                  </a:cubicBezTo>
                  <a:cubicBezTo>
                    <a:pt x="2822" y="1584"/>
                    <a:pt x="2524" y="1345"/>
                    <a:pt x="2119" y="1214"/>
                  </a:cubicBezTo>
                  <a:cubicBezTo>
                    <a:pt x="1822" y="1115"/>
                    <a:pt x="1565" y="1107"/>
                    <a:pt x="1481" y="1107"/>
                  </a:cubicBezTo>
                  <a:cubicBezTo>
                    <a:pt x="1465" y="1107"/>
                    <a:pt x="1455" y="1107"/>
                    <a:pt x="1453" y="1107"/>
                  </a:cubicBezTo>
                  <a:cubicBezTo>
                    <a:pt x="1405" y="1107"/>
                    <a:pt x="1369" y="1131"/>
                    <a:pt x="1334" y="1167"/>
                  </a:cubicBezTo>
                  <a:lnTo>
                    <a:pt x="1024" y="1500"/>
                  </a:lnTo>
                  <a:cubicBezTo>
                    <a:pt x="953" y="1572"/>
                    <a:pt x="965" y="1679"/>
                    <a:pt x="1024" y="1750"/>
                  </a:cubicBezTo>
                  <a:cubicBezTo>
                    <a:pt x="1058" y="1784"/>
                    <a:pt x="1100" y="1799"/>
                    <a:pt x="1143" y="1799"/>
                  </a:cubicBezTo>
                  <a:cubicBezTo>
                    <a:pt x="1190" y="1799"/>
                    <a:pt x="1237" y="1781"/>
                    <a:pt x="1274" y="1750"/>
                  </a:cubicBezTo>
                  <a:lnTo>
                    <a:pt x="1548" y="1488"/>
                  </a:lnTo>
                  <a:cubicBezTo>
                    <a:pt x="1762" y="1500"/>
                    <a:pt x="2500" y="1572"/>
                    <a:pt x="2774" y="2203"/>
                  </a:cubicBezTo>
                  <a:cubicBezTo>
                    <a:pt x="2715" y="2643"/>
                    <a:pt x="2334" y="2988"/>
                    <a:pt x="1857" y="2988"/>
                  </a:cubicBezTo>
                  <a:cubicBezTo>
                    <a:pt x="1334" y="2988"/>
                    <a:pt x="905" y="2560"/>
                    <a:pt x="905" y="2036"/>
                  </a:cubicBezTo>
                  <a:cubicBezTo>
                    <a:pt x="905" y="1941"/>
                    <a:pt x="822" y="1857"/>
                    <a:pt x="726" y="1857"/>
                  </a:cubicBezTo>
                  <a:cubicBezTo>
                    <a:pt x="703" y="1857"/>
                    <a:pt x="679" y="1857"/>
                    <a:pt x="667" y="1869"/>
                  </a:cubicBezTo>
                  <a:cubicBezTo>
                    <a:pt x="679" y="1726"/>
                    <a:pt x="691" y="1595"/>
                    <a:pt x="703" y="1488"/>
                  </a:cubicBezTo>
                  <a:cubicBezTo>
                    <a:pt x="726" y="1167"/>
                    <a:pt x="857" y="869"/>
                    <a:pt x="1060" y="667"/>
                  </a:cubicBezTo>
                  <a:cubicBezTo>
                    <a:pt x="1274" y="452"/>
                    <a:pt x="1560" y="333"/>
                    <a:pt x="1834" y="333"/>
                  </a:cubicBezTo>
                  <a:close/>
                  <a:moveTo>
                    <a:pt x="607" y="2346"/>
                  </a:moveTo>
                  <a:cubicBezTo>
                    <a:pt x="679" y="2667"/>
                    <a:pt x="869" y="2929"/>
                    <a:pt x="1131" y="3108"/>
                  </a:cubicBezTo>
                  <a:lnTo>
                    <a:pt x="1131" y="3298"/>
                  </a:lnTo>
                  <a:cubicBezTo>
                    <a:pt x="798" y="3239"/>
                    <a:pt x="560" y="3155"/>
                    <a:pt x="417" y="3096"/>
                  </a:cubicBezTo>
                  <a:cubicBezTo>
                    <a:pt x="393" y="3096"/>
                    <a:pt x="417" y="3084"/>
                    <a:pt x="417" y="3084"/>
                  </a:cubicBezTo>
                  <a:cubicBezTo>
                    <a:pt x="488" y="2881"/>
                    <a:pt x="548" y="2619"/>
                    <a:pt x="607" y="2346"/>
                  </a:cubicBezTo>
                  <a:close/>
                  <a:moveTo>
                    <a:pt x="3120" y="2346"/>
                  </a:moveTo>
                  <a:cubicBezTo>
                    <a:pt x="3167" y="2584"/>
                    <a:pt x="3227" y="2810"/>
                    <a:pt x="3286" y="3000"/>
                  </a:cubicBezTo>
                  <a:lnTo>
                    <a:pt x="2977" y="3298"/>
                  </a:lnTo>
                  <a:cubicBezTo>
                    <a:pt x="2941" y="3334"/>
                    <a:pt x="2881" y="3358"/>
                    <a:pt x="2834" y="3358"/>
                  </a:cubicBezTo>
                  <a:lnTo>
                    <a:pt x="2786" y="3358"/>
                  </a:lnTo>
                  <a:cubicBezTo>
                    <a:pt x="2691" y="3358"/>
                    <a:pt x="2596" y="3274"/>
                    <a:pt x="2596" y="3167"/>
                  </a:cubicBezTo>
                  <a:lnTo>
                    <a:pt x="2596" y="3108"/>
                  </a:lnTo>
                  <a:cubicBezTo>
                    <a:pt x="2858" y="2929"/>
                    <a:pt x="3048" y="2667"/>
                    <a:pt x="3120" y="2346"/>
                  </a:cubicBezTo>
                  <a:close/>
                  <a:moveTo>
                    <a:pt x="2262" y="3274"/>
                  </a:moveTo>
                  <a:cubicBezTo>
                    <a:pt x="2274" y="3381"/>
                    <a:pt x="2334" y="3465"/>
                    <a:pt x="2393" y="3524"/>
                  </a:cubicBezTo>
                  <a:lnTo>
                    <a:pt x="2119" y="3774"/>
                  </a:lnTo>
                  <a:cubicBezTo>
                    <a:pt x="2048" y="3852"/>
                    <a:pt x="1953" y="3890"/>
                    <a:pt x="1856" y="3890"/>
                  </a:cubicBezTo>
                  <a:cubicBezTo>
                    <a:pt x="1759" y="3890"/>
                    <a:pt x="1661" y="3852"/>
                    <a:pt x="1584" y="3774"/>
                  </a:cubicBezTo>
                  <a:lnTo>
                    <a:pt x="1429" y="3631"/>
                  </a:lnTo>
                  <a:cubicBezTo>
                    <a:pt x="1453" y="3584"/>
                    <a:pt x="1465" y="3524"/>
                    <a:pt x="1465" y="3465"/>
                  </a:cubicBezTo>
                  <a:lnTo>
                    <a:pt x="1465" y="3274"/>
                  </a:lnTo>
                  <a:cubicBezTo>
                    <a:pt x="1584" y="3322"/>
                    <a:pt x="1727" y="3334"/>
                    <a:pt x="1857" y="3334"/>
                  </a:cubicBezTo>
                  <a:cubicBezTo>
                    <a:pt x="1988" y="3334"/>
                    <a:pt x="2119" y="3322"/>
                    <a:pt x="2262" y="3274"/>
                  </a:cubicBezTo>
                  <a:close/>
                  <a:moveTo>
                    <a:pt x="1857" y="0"/>
                  </a:moveTo>
                  <a:cubicBezTo>
                    <a:pt x="1072" y="0"/>
                    <a:pt x="429" y="619"/>
                    <a:pt x="369" y="1464"/>
                  </a:cubicBezTo>
                  <a:cubicBezTo>
                    <a:pt x="333" y="1810"/>
                    <a:pt x="214" y="2536"/>
                    <a:pt x="72" y="2941"/>
                  </a:cubicBezTo>
                  <a:cubicBezTo>
                    <a:pt x="0" y="3119"/>
                    <a:pt x="83" y="3310"/>
                    <a:pt x="262" y="3405"/>
                  </a:cubicBezTo>
                  <a:cubicBezTo>
                    <a:pt x="393" y="3465"/>
                    <a:pt x="595" y="3536"/>
                    <a:pt x="857" y="3596"/>
                  </a:cubicBezTo>
                  <a:lnTo>
                    <a:pt x="405" y="3822"/>
                  </a:lnTo>
                  <a:cubicBezTo>
                    <a:pt x="155" y="3941"/>
                    <a:pt x="12" y="4191"/>
                    <a:pt x="12" y="4477"/>
                  </a:cubicBezTo>
                  <a:lnTo>
                    <a:pt x="12" y="5953"/>
                  </a:lnTo>
                  <a:cubicBezTo>
                    <a:pt x="12" y="6036"/>
                    <a:pt x="83" y="6132"/>
                    <a:pt x="191" y="6132"/>
                  </a:cubicBezTo>
                  <a:cubicBezTo>
                    <a:pt x="274" y="6132"/>
                    <a:pt x="369" y="6048"/>
                    <a:pt x="369" y="5953"/>
                  </a:cubicBezTo>
                  <a:lnTo>
                    <a:pt x="369" y="4477"/>
                  </a:lnTo>
                  <a:cubicBezTo>
                    <a:pt x="369" y="4322"/>
                    <a:pt x="441" y="4191"/>
                    <a:pt x="572" y="4131"/>
                  </a:cubicBezTo>
                  <a:lnTo>
                    <a:pt x="1155" y="3834"/>
                  </a:lnTo>
                  <a:lnTo>
                    <a:pt x="1369" y="4024"/>
                  </a:lnTo>
                  <a:cubicBezTo>
                    <a:pt x="1512" y="4167"/>
                    <a:pt x="1691" y="4239"/>
                    <a:pt x="1869" y="4239"/>
                  </a:cubicBezTo>
                  <a:cubicBezTo>
                    <a:pt x="2048" y="4239"/>
                    <a:pt x="2238" y="4167"/>
                    <a:pt x="2381" y="4024"/>
                  </a:cubicBezTo>
                  <a:lnTo>
                    <a:pt x="2715" y="3691"/>
                  </a:lnTo>
                  <a:lnTo>
                    <a:pt x="2834" y="3691"/>
                  </a:lnTo>
                  <a:cubicBezTo>
                    <a:pt x="2977" y="3691"/>
                    <a:pt x="3108" y="3631"/>
                    <a:pt x="3215" y="3536"/>
                  </a:cubicBezTo>
                  <a:lnTo>
                    <a:pt x="5382" y="1488"/>
                  </a:lnTo>
                  <a:lnTo>
                    <a:pt x="5632" y="1738"/>
                  </a:lnTo>
                  <a:lnTo>
                    <a:pt x="2893" y="4477"/>
                  </a:lnTo>
                  <a:cubicBezTo>
                    <a:pt x="2715" y="4655"/>
                    <a:pt x="2631" y="4882"/>
                    <a:pt x="2631" y="5132"/>
                  </a:cubicBezTo>
                  <a:lnTo>
                    <a:pt x="2631" y="5929"/>
                  </a:lnTo>
                  <a:cubicBezTo>
                    <a:pt x="2631" y="6025"/>
                    <a:pt x="2703" y="6108"/>
                    <a:pt x="2810" y="6108"/>
                  </a:cubicBezTo>
                  <a:cubicBezTo>
                    <a:pt x="2893" y="6108"/>
                    <a:pt x="2989" y="6036"/>
                    <a:pt x="2989" y="5929"/>
                  </a:cubicBezTo>
                  <a:lnTo>
                    <a:pt x="2989" y="5132"/>
                  </a:lnTo>
                  <a:cubicBezTo>
                    <a:pt x="2989" y="4977"/>
                    <a:pt x="3048" y="4834"/>
                    <a:pt x="3155" y="4727"/>
                  </a:cubicBezTo>
                  <a:lnTo>
                    <a:pt x="6227" y="1643"/>
                  </a:lnTo>
                  <a:cubicBezTo>
                    <a:pt x="6370" y="1512"/>
                    <a:pt x="6429" y="1310"/>
                    <a:pt x="6382" y="1131"/>
                  </a:cubicBezTo>
                  <a:lnTo>
                    <a:pt x="6263" y="679"/>
                  </a:lnTo>
                  <a:lnTo>
                    <a:pt x="6382" y="572"/>
                  </a:lnTo>
                  <a:cubicBezTo>
                    <a:pt x="6453" y="512"/>
                    <a:pt x="6453" y="393"/>
                    <a:pt x="6382" y="321"/>
                  </a:cubicBezTo>
                  <a:cubicBezTo>
                    <a:pt x="6352" y="286"/>
                    <a:pt x="6307" y="268"/>
                    <a:pt x="6261" y="268"/>
                  </a:cubicBezTo>
                  <a:cubicBezTo>
                    <a:pt x="6215" y="268"/>
                    <a:pt x="6168" y="286"/>
                    <a:pt x="6132" y="321"/>
                  </a:cubicBezTo>
                  <a:lnTo>
                    <a:pt x="3572" y="2738"/>
                  </a:lnTo>
                  <a:cubicBezTo>
                    <a:pt x="3453" y="2322"/>
                    <a:pt x="3358" y="1750"/>
                    <a:pt x="3346" y="1464"/>
                  </a:cubicBezTo>
                  <a:cubicBezTo>
                    <a:pt x="3286" y="631"/>
                    <a:pt x="2643" y="0"/>
                    <a:pt x="1857"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8"/>
            <p:cNvSpPr/>
            <p:nvPr/>
          </p:nvSpPr>
          <p:spPr>
            <a:xfrm>
              <a:off x="5740078" y="2905929"/>
              <a:ext cx="225547" cy="189516"/>
            </a:xfrm>
            <a:custGeom>
              <a:rect b="b" l="l" r="r" t="t"/>
              <a:pathLst>
                <a:path extrusionOk="0" h="5954" w="7086">
                  <a:moveTo>
                    <a:pt x="549" y="0"/>
                  </a:moveTo>
                  <a:cubicBezTo>
                    <a:pt x="251" y="0"/>
                    <a:pt x="1" y="250"/>
                    <a:pt x="1" y="548"/>
                  </a:cubicBezTo>
                  <a:lnTo>
                    <a:pt x="1" y="5072"/>
                  </a:lnTo>
                  <a:cubicBezTo>
                    <a:pt x="1" y="5156"/>
                    <a:pt x="72" y="5251"/>
                    <a:pt x="180" y="5251"/>
                  </a:cubicBezTo>
                  <a:cubicBezTo>
                    <a:pt x="263" y="5251"/>
                    <a:pt x="358" y="5179"/>
                    <a:pt x="358" y="5072"/>
                  </a:cubicBezTo>
                  <a:lnTo>
                    <a:pt x="358" y="548"/>
                  </a:lnTo>
                  <a:cubicBezTo>
                    <a:pt x="358" y="441"/>
                    <a:pt x="441" y="357"/>
                    <a:pt x="549" y="357"/>
                  </a:cubicBezTo>
                  <a:lnTo>
                    <a:pt x="6537" y="357"/>
                  </a:lnTo>
                  <a:cubicBezTo>
                    <a:pt x="6645" y="357"/>
                    <a:pt x="6728" y="441"/>
                    <a:pt x="6728" y="548"/>
                  </a:cubicBezTo>
                  <a:lnTo>
                    <a:pt x="6728" y="5394"/>
                  </a:lnTo>
                  <a:cubicBezTo>
                    <a:pt x="6728" y="5501"/>
                    <a:pt x="6645" y="5596"/>
                    <a:pt x="6537" y="5596"/>
                  </a:cubicBezTo>
                  <a:lnTo>
                    <a:pt x="2108" y="5596"/>
                  </a:lnTo>
                  <a:cubicBezTo>
                    <a:pt x="2025" y="5596"/>
                    <a:pt x="1930" y="5668"/>
                    <a:pt x="1930" y="5775"/>
                  </a:cubicBezTo>
                  <a:cubicBezTo>
                    <a:pt x="1930" y="5870"/>
                    <a:pt x="2013" y="5953"/>
                    <a:pt x="2108" y="5953"/>
                  </a:cubicBezTo>
                  <a:lnTo>
                    <a:pt x="6537" y="5953"/>
                  </a:lnTo>
                  <a:cubicBezTo>
                    <a:pt x="6835" y="5953"/>
                    <a:pt x="7085" y="5691"/>
                    <a:pt x="7085" y="5394"/>
                  </a:cubicBezTo>
                  <a:lnTo>
                    <a:pt x="7085" y="548"/>
                  </a:lnTo>
                  <a:cubicBezTo>
                    <a:pt x="7085" y="238"/>
                    <a:pt x="6847" y="0"/>
                    <a:pt x="6537"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8"/>
            <p:cNvSpPr/>
            <p:nvPr/>
          </p:nvSpPr>
          <p:spPr>
            <a:xfrm>
              <a:off x="5793902" y="2928464"/>
              <a:ext cx="131553" cy="130598"/>
            </a:xfrm>
            <a:custGeom>
              <a:rect b="b" l="l" r="r" t="t"/>
              <a:pathLst>
                <a:path extrusionOk="0" h="4103" w="4133">
                  <a:moveTo>
                    <a:pt x="1870" y="757"/>
                  </a:moveTo>
                  <a:cubicBezTo>
                    <a:pt x="2227" y="757"/>
                    <a:pt x="2537" y="876"/>
                    <a:pt x="2811" y="1090"/>
                  </a:cubicBezTo>
                  <a:lnTo>
                    <a:pt x="1751" y="2150"/>
                  </a:lnTo>
                  <a:cubicBezTo>
                    <a:pt x="1679" y="2221"/>
                    <a:pt x="1679" y="2328"/>
                    <a:pt x="1751" y="2400"/>
                  </a:cubicBezTo>
                  <a:cubicBezTo>
                    <a:pt x="1775" y="2424"/>
                    <a:pt x="1822" y="2447"/>
                    <a:pt x="1870" y="2447"/>
                  </a:cubicBezTo>
                  <a:cubicBezTo>
                    <a:pt x="1918" y="2447"/>
                    <a:pt x="1953" y="2424"/>
                    <a:pt x="1989" y="2400"/>
                  </a:cubicBezTo>
                  <a:lnTo>
                    <a:pt x="2513" y="1876"/>
                  </a:lnTo>
                  <a:cubicBezTo>
                    <a:pt x="2584" y="1995"/>
                    <a:pt x="2632" y="2126"/>
                    <a:pt x="2632" y="2281"/>
                  </a:cubicBezTo>
                  <a:cubicBezTo>
                    <a:pt x="2632" y="2697"/>
                    <a:pt x="2287" y="3043"/>
                    <a:pt x="1870" y="3043"/>
                  </a:cubicBezTo>
                  <a:cubicBezTo>
                    <a:pt x="1453" y="3043"/>
                    <a:pt x="1108" y="2697"/>
                    <a:pt x="1108" y="2281"/>
                  </a:cubicBezTo>
                  <a:cubicBezTo>
                    <a:pt x="1108" y="1864"/>
                    <a:pt x="1453" y="1519"/>
                    <a:pt x="1870" y="1519"/>
                  </a:cubicBezTo>
                  <a:cubicBezTo>
                    <a:pt x="1953" y="1519"/>
                    <a:pt x="2049" y="1447"/>
                    <a:pt x="2049" y="1340"/>
                  </a:cubicBezTo>
                  <a:cubicBezTo>
                    <a:pt x="2049" y="1233"/>
                    <a:pt x="1977" y="1162"/>
                    <a:pt x="1870" y="1162"/>
                  </a:cubicBezTo>
                  <a:cubicBezTo>
                    <a:pt x="1263" y="1162"/>
                    <a:pt x="763" y="1650"/>
                    <a:pt x="763" y="2269"/>
                  </a:cubicBezTo>
                  <a:cubicBezTo>
                    <a:pt x="763" y="2876"/>
                    <a:pt x="1263" y="3364"/>
                    <a:pt x="1870" y="3364"/>
                  </a:cubicBezTo>
                  <a:cubicBezTo>
                    <a:pt x="2477" y="3364"/>
                    <a:pt x="2965" y="2876"/>
                    <a:pt x="2965" y="2269"/>
                  </a:cubicBezTo>
                  <a:cubicBezTo>
                    <a:pt x="2965" y="2031"/>
                    <a:pt x="2894" y="1804"/>
                    <a:pt x="2763" y="1614"/>
                  </a:cubicBezTo>
                  <a:lnTo>
                    <a:pt x="3049" y="1328"/>
                  </a:lnTo>
                  <a:cubicBezTo>
                    <a:pt x="3251" y="1578"/>
                    <a:pt x="3370" y="1912"/>
                    <a:pt x="3370" y="2269"/>
                  </a:cubicBezTo>
                  <a:cubicBezTo>
                    <a:pt x="3370" y="3102"/>
                    <a:pt x="2703" y="3769"/>
                    <a:pt x="1870" y="3769"/>
                  </a:cubicBezTo>
                  <a:cubicBezTo>
                    <a:pt x="1036" y="3769"/>
                    <a:pt x="370" y="3102"/>
                    <a:pt x="370" y="2269"/>
                  </a:cubicBezTo>
                  <a:cubicBezTo>
                    <a:pt x="370" y="1435"/>
                    <a:pt x="1036" y="757"/>
                    <a:pt x="1870" y="757"/>
                  </a:cubicBezTo>
                  <a:close/>
                  <a:moveTo>
                    <a:pt x="3924" y="1"/>
                  </a:moveTo>
                  <a:cubicBezTo>
                    <a:pt x="3879" y="1"/>
                    <a:pt x="3834" y="19"/>
                    <a:pt x="3799" y="54"/>
                  </a:cubicBezTo>
                  <a:lnTo>
                    <a:pt x="3537" y="328"/>
                  </a:lnTo>
                  <a:lnTo>
                    <a:pt x="3537" y="197"/>
                  </a:lnTo>
                  <a:cubicBezTo>
                    <a:pt x="3537" y="102"/>
                    <a:pt x="3453" y="19"/>
                    <a:pt x="3358" y="19"/>
                  </a:cubicBezTo>
                  <a:cubicBezTo>
                    <a:pt x="3263" y="19"/>
                    <a:pt x="3180" y="90"/>
                    <a:pt x="3180" y="197"/>
                  </a:cubicBezTo>
                  <a:lnTo>
                    <a:pt x="3180" y="685"/>
                  </a:lnTo>
                  <a:lnTo>
                    <a:pt x="3037" y="816"/>
                  </a:lnTo>
                  <a:cubicBezTo>
                    <a:pt x="2715" y="554"/>
                    <a:pt x="2310" y="388"/>
                    <a:pt x="1870" y="388"/>
                  </a:cubicBezTo>
                  <a:cubicBezTo>
                    <a:pt x="834" y="388"/>
                    <a:pt x="1" y="1221"/>
                    <a:pt x="1" y="2245"/>
                  </a:cubicBezTo>
                  <a:cubicBezTo>
                    <a:pt x="1" y="3269"/>
                    <a:pt x="834" y="4102"/>
                    <a:pt x="1870" y="4102"/>
                  </a:cubicBezTo>
                  <a:cubicBezTo>
                    <a:pt x="2894" y="4102"/>
                    <a:pt x="3727" y="3269"/>
                    <a:pt x="3727" y="2245"/>
                  </a:cubicBezTo>
                  <a:cubicBezTo>
                    <a:pt x="3727" y="1804"/>
                    <a:pt x="3561" y="1388"/>
                    <a:pt x="3299" y="1066"/>
                  </a:cubicBezTo>
                  <a:lnTo>
                    <a:pt x="3430" y="935"/>
                  </a:lnTo>
                  <a:lnTo>
                    <a:pt x="3918" y="935"/>
                  </a:lnTo>
                  <a:cubicBezTo>
                    <a:pt x="4013" y="935"/>
                    <a:pt x="4096" y="864"/>
                    <a:pt x="4096" y="757"/>
                  </a:cubicBezTo>
                  <a:cubicBezTo>
                    <a:pt x="4084" y="673"/>
                    <a:pt x="4013" y="578"/>
                    <a:pt x="3918" y="578"/>
                  </a:cubicBezTo>
                  <a:lnTo>
                    <a:pt x="3787" y="578"/>
                  </a:lnTo>
                  <a:lnTo>
                    <a:pt x="4049" y="316"/>
                  </a:lnTo>
                  <a:cubicBezTo>
                    <a:pt x="4132" y="245"/>
                    <a:pt x="4132" y="138"/>
                    <a:pt x="4049" y="54"/>
                  </a:cubicBezTo>
                  <a:cubicBezTo>
                    <a:pt x="4013" y="19"/>
                    <a:pt x="3968" y="1"/>
                    <a:pt x="3924"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38"/>
          <p:cNvSpPr/>
          <p:nvPr/>
        </p:nvSpPr>
        <p:spPr>
          <a:xfrm rot="1480865">
            <a:off x="6209818" y="1427805"/>
            <a:ext cx="492716" cy="554940"/>
          </a:xfrm>
          <a:custGeom>
            <a:rect b="b" l="l" r="r" t="t"/>
            <a:pathLst>
              <a:path extrusionOk="0" h="1328" w="1458">
                <a:moveTo>
                  <a:pt x="1047" y="1"/>
                </a:moveTo>
                <a:lnTo>
                  <a:pt x="1047" y="188"/>
                </a:lnTo>
                <a:cubicBezTo>
                  <a:pt x="484" y="289"/>
                  <a:pt x="51" y="758"/>
                  <a:pt x="1" y="1328"/>
                </a:cubicBezTo>
                <a:lnTo>
                  <a:pt x="477" y="1328"/>
                </a:lnTo>
                <a:cubicBezTo>
                  <a:pt x="527" y="1018"/>
                  <a:pt x="751" y="765"/>
                  <a:pt x="1047" y="679"/>
                </a:cubicBezTo>
                <a:lnTo>
                  <a:pt x="1047" y="845"/>
                </a:lnTo>
                <a:lnTo>
                  <a:pt x="1458" y="433"/>
                </a:lnTo>
                <a:lnTo>
                  <a:pt x="1047" y="1"/>
                </a:lnTo>
                <a:close/>
              </a:path>
            </a:pathLst>
          </a:custGeom>
          <a:noFill/>
          <a:ln cap="flat" cmpd="sng" w="9525">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8"/>
          <p:cNvSpPr/>
          <p:nvPr/>
        </p:nvSpPr>
        <p:spPr>
          <a:xfrm rot="6059290">
            <a:off x="5446217" y="3087181"/>
            <a:ext cx="532466" cy="554588"/>
          </a:xfrm>
          <a:custGeom>
            <a:rect b="b" l="l" r="r" t="t"/>
            <a:pathLst>
              <a:path extrusionOk="0" h="1335" w="1458">
                <a:moveTo>
                  <a:pt x="974" y="0"/>
                </a:moveTo>
                <a:cubicBezTo>
                  <a:pt x="931" y="311"/>
                  <a:pt x="707" y="570"/>
                  <a:pt x="404" y="657"/>
                </a:cubicBezTo>
                <a:lnTo>
                  <a:pt x="404" y="491"/>
                </a:lnTo>
                <a:lnTo>
                  <a:pt x="0" y="902"/>
                </a:lnTo>
                <a:lnTo>
                  <a:pt x="404" y="1335"/>
                </a:lnTo>
                <a:lnTo>
                  <a:pt x="404" y="1140"/>
                </a:lnTo>
                <a:cubicBezTo>
                  <a:pt x="967" y="1039"/>
                  <a:pt x="1400" y="577"/>
                  <a:pt x="1457" y="0"/>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5"/>
                                        </p:tgtEl>
                                        <p:attrNameLst>
                                          <p:attrName>style.visibility</p:attrName>
                                        </p:attrNameLst>
                                      </p:cBhvr>
                                      <p:to>
                                        <p:strVal val="visible"/>
                                      </p:to>
                                    </p:set>
                                    <p:anim calcmode="lin" valueType="num">
                                      <p:cBhvr additive="base">
                                        <p:cTn dur="1000"/>
                                        <p:tgtEl>
                                          <p:spTgt spid="3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86"/>
                                        </p:tgtEl>
                                        <p:attrNameLst>
                                          <p:attrName>style.visibility</p:attrName>
                                        </p:attrNameLst>
                                      </p:cBhvr>
                                      <p:to>
                                        <p:strVal val="visible"/>
                                      </p:to>
                                    </p:set>
                                    <p:anim calcmode="lin" valueType="num">
                                      <p:cBhvr additive="base">
                                        <p:cTn dur="1000"/>
                                        <p:tgtEl>
                                          <p:spTgt spid="38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39"/>
          <p:cNvPicPr preferRelativeResize="0"/>
          <p:nvPr/>
        </p:nvPicPr>
        <p:blipFill rotWithShape="1">
          <a:blip r:embed="rId3">
            <a:alphaModFix/>
          </a:blip>
          <a:srcRect b="0" l="0" r="24647" t="36406"/>
          <a:stretch/>
        </p:blipFill>
        <p:spPr>
          <a:xfrm flipH="1">
            <a:off x="3" y="0"/>
            <a:ext cx="9143997" cy="5143501"/>
          </a:xfrm>
          <a:prstGeom prst="rect">
            <a:avLst/>
          </a:prstGeom>
          <a:noFill/>
          <a:ln>
            <a:noFill/>
          </a:ln>
        </p:spPr>
      </p:pic>
      <p:pic>
        <p:nvPicPr>
          <p:cNvPr id="414" name="Google Shape;414;p39"/>
          <p:cNvPicPr preferRelativeResize="0"/>
          <p:nvPr>
            <p:ph idx="2" type="pic"/>
          </p:nvPr>
        </p:nvPicPr>
        <p:blipFill rotWithShape="1">
          <a:blip r:embed="rId4">
            <a:alphaModFix/>
          </a:blip>
          <a:srcRect b="10006" l="0" r="0" t="10006"/>
          <a:stretch/>
        </p:blipFill>
        <p:spPr>
          <a:xfrm>
            <a:off x="354300" y="323250"/>
            <a:ext cx="8435400" cy="4496999"/>
          </a:xfrm>
          <a:prstGeom prst="rect">
            <a:avLst/>
          </a:prstGeom>
        </p:spPr>
      </p:pic>
      <p:sp>
        <p:nvSpPr>
          <p:cNvPr id="415" name="Google Shape;415;p39"/>
          <p:cNvSpPr/>
          <p:nvPr/>
        </p:nvSpPr>
        <p:spPr>
          <a:xfrm>
            <a:off x="402900" y="323249"/>
            <a:ext cx="8338200" cy="4368300"/>
          </a:xfrm>
          <a:prstGeom prst="rect">
            <a:avLst/>
          </a:prstGeom>
          <a:solidFill>
            <a:srgbClr val="0D1621">
              <a:alpha val="66670"/>
            </a:srgbClr>
          </a:solidFill>
          <a:ln>
            <a:noFill/>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416" name="Google Shape;416;p39"/>
          <p:cNvSpPr txBox="1"/>
          <p:nvPr/>
        </p:nvSpPr>
        <p:spPr>
          <a:xfrm>
            <a:off x="974400" y="1937825"/>
            <a:ext cx="3000000" cy="19086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1200"/>
              </a:spcBef>
              <a:spcAft>
                <a:spcPts val="0"/>
              </a:spcAft>
              <a:buClr>
                <a:schemeClr val="accent6"/>
              </a:buClr>
              <a:buSzPts val="1600"/>
              <a:buChar char="า"/>
            </a:pPr>
            <a:r>
              <a:rPr lang="en" sz="1600">
                <a:solidFill>
                  <a:schemeClr val="accent6"/>
                </a:solidFill>
              </a:rPr>
              <a:t>Gestion des cours </a:t>
            </a:r>
            <a:endParaRPr sz="1600">
              <a:solidFill>
                <a:schemeClr val="accent6"/>
              </a:solidFill>
            </a:endParaRPr>
          </a:p>
          <a:p>
            <a:pPr indent="-330200" lvl="0" marL="457200" rtl="0" algn="l">
              <a:lnSpc>
                <a:spcPct val="150000"/>
              </a:lnSpc>
              <a:spcBef>
                <a:spcPts val="0"/>
              </a:spcBef>
              <a:spcAft>
                <a:spcPts val="0"/>
              </a:spcAft>
              <a:buClr>
                <a:schemeClr val="accent6"/>
              </a:buClr>
              <a:buSzPts val="1600"/>
              <a:buChar char="า"/>
            </a:pPr>
            <a:r>
              <a:rPr lang="en" sz="1600">
                <a:solidFill>
                  <a:schemeClr val="accent6"/>
                </a:solidFill>
              </a:rPr>
              <a:t>Gestion des modules </a:t>
            </a:r>
            <a:endParaRPr sz="1600">
              <a:solidFill>
                <a:schemeClr val="accent6"/>
              </a:solidFill>
            </a:endParaRPr>
          </a:p>
          <a:p>
            <a:pPr indent="-330200" lvl="0" marL="457200" rtl="0" algn="l">
              <a:lnSpc>
                <a:spcPct val="150000"/>
              </a:lnSpc>
              <a:spcBef>
                <a:spcPts val="0"/>
              </a:spcBef>
              <a:spcAft>
                <a:spcPts val="0"/>
              </a:spcAft>
              <a:buClr>
                <a:schemeClr val="accent6"/>
              </a:buClr>
              <a:buSzPts val="1600"/>
              <a:buChar char="า"/>
            </a:pPr>
            <a:r>
              <a:rPr lang="en" sz="1600">
                <a:solidFill>
                  <a:schemeClr val="accent6"/>
                </a:solidFill>
              </a:rPr>
              <a:t>Gestion des chapitres </a:t>
            </a:r>
            <a:endParaRPr sz="1600">
              <a:solidFill>
                <a:schemeClr val="accent6"/>
              </a:solidFill>
            </a:endParaRPr>
          </a:p>
          <a:p>
            <a:pPr indent="-330200" lvl="0" marL="457200" rtl="0" algn="l">
              <a:lnSpc>
                <a:spcPct val="150000"/>
              </a:lnSpc>
              <a:spcBef>
                <a:spcPts val="0"/>
              </a:spcBef>
              <a:spcAft>
                <a:spcPts val="0"/>
              </a:spcAft>
              <a:buClr>
                <a:schemeClr val="accent6"/>
              </a:buClr>
              <a:buSzPts val="1600"/>
              <a:buChar char="า"/>
            </a:pPr>
            <a:r>
              <a:rPr lang="en" sz="1600">
                <a:solidFill>
                  <a:schemeClr val="accent6"/>
                </a:solidFill>
              </a:rPr>
              <a:t>Tests interactifs </a:t>
            </a:r>
            <a:endParaRPr sz="1600">
              <a:solidFill>
                <a:schemeClr val="accent6"/>
              </a:solidFill>
            </a:endParaRPr>
          </a:p>
          <a:p>
            <a:pPr indent="-330200" lvl="0" marL="457200" rtl="0" algn="l">
              <a:lnSpc>
                <a:spcPct val="150000"/>
              </a:lnSpc>
              <a:spcBef>
                <a:spcPts val="0"/>
              </a:spcBef>
              <a:spcAft>
                <a:spcPts val="0"/>
              </a:spcAft>
              <a:buClr>
                <a:schemeClr val="accent6"/>
              </a:buClr>
              <a:buSzPts val="1600"/>
              <a:buChar char="า"/>
            </a:pPr>
            <a:r>
              <a:rPr lang="en" sz="1600">
                <a:solidFill>
                  <a:schemeClr val="accent6"/>
                </a:solidFill>
              </a:rPr>
              <a:t>Progression des étudiants</a:t>
            </a:r>
            <a:endParaRPr sz="1600">
              <a:solidFill>
                <a:schemeClr val="accent6"/>
              </a:solidFill>
            </a:endParaRPr>
          </a:p>
        </p:txBody>
      </p:sp>
      <p:sp>
        <p:nvSpPr>
          <p:cNvPr id="417" name="Google Shape;417;p39"/>
          <p:cNvSpPr txBox="1"/>
          <p:nvPr/>
        </p:nvSpPr>
        <p:spPr>
          <a:xfrm>
            <a:off x="4663975" y="1937825"/>
            <a:ext cx="3591300" cy="19086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1200"/>
              </a:spcBef>
              <a:spcAft>
                <a:spcPts val="0"/>
              </a:spcAft>
              <a:buClr>
                <a:schemeClr val="accent2"/>
              </a:buClr>
              <a:buSzPts val="1600"/>
              <a:buChar char="า"/>
            </a:pPr>
            <a:r>
              <a:rPr lang="en" sz="1600">
                <a:solidFill>
                  <a:schemeClr val="accent2"/>
                </a:solidFill>
              </a:rPr>
              <a:t>Gestion des utilisateurs </a:t>
            </a:r>
            <a:endParaRPr sz="1600">
              <a:solidFill>
                <a:schemeClr val="accent2"/>
              </a:solidFill>
            </a:endParaRPr>
          </a:p>
          <a:p>
            <a:pPr indent="-330200" lvl="0" marL="457200" rtl="0" algn="l">
              <a:lnSpc>
                <a:spcPct val="150000"/>
              </a:lnSpc>
              <a:spcBef>
                <a:spcPts val="0"/>
              </a:spcBef>
              <a:spcAft>
                <a:spcPts val="0"/>
              </a:spcAft>
              <a:buClr>
                <a:schemeClr val="accent2"/>
              </a:buClr>
              <a:buSzPts val="1600"/>
              <a:buChar char="า"/>
            </a:pPr>
            <a:r>
              <a:rPr lang="en" sz="1600">
                <a:solidFill>
                  <a:schemeClr val="accent2"/>
                </a:solidFill>
              </a:rPr>
              <a:t>Interface utilisateur conviviale</a:t>
            </a:r>
            <a:endParaRPr sz="1600">
              <a:solidFill>
                <a:schemeClr val="accent2"/>
              </a:solidFill>
            </a:endParaRPr>
          </a:p>
          <a:p>
            <a:pPr indent="-330200" lvl="0" marL="457200" rtl="0" algn="l">
              <a:lnSpc>
                <a:spcPct val="150000"/>
              </a:lnSpc>
              <a:spcBef>
                <a:spcPts val="0"/>
              </a:spcBef>
              <a:spcAft>
                <a:spcPts val="0"/>
              </a:spcAft>
              <a:buClr>
                <a:schemeClr val="accent2"/>
              </a:buClr>
              <a:buSzPts val="1600"/>
              <a:buChar char="า"/>
            </a:pPr>
            <a:r>
              <a:rPr lang="en" sz="1600">
                <a:solidFill>
                  <a:schemeClr val="accent2"/>
                </a:solidFill>
              </a:rPr>
              <a:t>Stockage des fichiers PDF </a:t>
            </a:r>
            <a:endParaRPr sz="1600">
              <a:solidFill>
                <a:schemeClr val="accent2"/>
              </a:solidFill>
            </a:endParaRPr>
          </a:p>
          <a:p>
            <a:pPr indent="-330200" lvl="0" marL="457200" rtl="0" algn="l">
              <a:lnSpc>
                <a:spcPct val="150000"/>
              </a:lnSpc>
              <a:spcBef>
                <a:spcPts val="0"/>
              </a:spcBef>
              <a:spcAft>
                <a:spcPts val="0"/>
              </a:spcAft>
              <a:buClr>
                <a:schemeClr val="accent2"/>
              </a:buClr>
              <a:buSzPts val="1600"/>
              <a:buChar char="า"/>
            </a:pPr>
            <a:r>
              <a:rPr lang="en" sz="1600">
                <a:solidFill>
                  <a:schemeClr val="accent2"/>
                </a:solidFill>
              </a:rPr>
              <a:t>Sécurité des données </a:t>
            </a:r>
            <a:endParaRPr sz="1600">
              <a:solidFill>
                <a:schemeClr val="accent2"/>
              </a:solidFill>
            </a:endParaRPr>
          </a:p>
          <a:p>
            <a:pPr indent="-330200" lvl="0" marL="457200" rtl="0" algn="l">
              <a:lnSpc>
                <a:spcPct val="150000"/>
              </a:lnSpc>
              <a:spcBef>
                <a:spcPts val="0"/>
              </a:spcBef>
              <a:spcAft>
                <a:spcPts val="0"/>
              </a:spcAft>
              <a:buClr>
                <a:schemeClr val="accent2"/>
              </a:buClr>
              <a:buSzPts val="1600"/>
              <a:buChar char="า"/>
            </a:pPr>
            <a:r>
              <a:rPr lang="en" sz="1600">
                <a:solidFill>
                  <a:schemeClr val="accent2"/>
                </a:solidFill>
              </a:rPr>
              <a:t>Assurance qualité</a:t>
            </a:r>
            <a:endParaRPr sz="1600"/>
          </a:p>
        </p:txBody>
      </p:sp>
      <p:sp>
        <p:nvSpPr>
          <p:cNvPr id="418" name="Google Shape;418;p39"/>
          <p:cNvSpPr txBox="1"/>
          <p:nvPr/>
        </p:nvSpPr>
        <p:spPr>
          <a:xfrm>
            <a:off x="1672950" y="508025"/>
            <a:ext cx="5798100" cy="877200"/>
          </a:xfrm>
          <a:prstGeom prst="rect">
            <a:avLst/>
          </a:prstGeom>
          <a:solidFill>
            <a:srgbClr val="CB9D74">
              <a:alpha val="77360"/>
            </a:srgbClr>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lt1"/>
                </a:solidFill>
                <a:latin typeface="Play"/>
                <a:ea typeface="Play"/>
                <a:cs typeface="Play"/>
                <a:sym typeface="Play"/>
              </a:rPr>
              <a:t>Fonctionnalités</a:t>
            </a:r>
            <a:r>
              <a:rPr b="1" lang="en" sz="4500">
                <a:solidFill>
                  <a:schemeClr val="lt1"/>
                </a:solidFill>
                <a:latin typeface="Play"/>
                <a:ea typeface="Play"/>
                <a:cs typeface="Play"/>
                <a:sym typeface="Play"/>
              </a:rPr>
              <a:t> Clés</a:t>
            </a:r>
            <a:endParaRPr b="1" sz="4500">
              <a:solidFill>
                <a:schemeClr val="lt1"/>
              </a:solidFill>
              <a:latin typeface="Play"/>
              <a:ea typeface="Play"/>
              <a:cs typeface="Play"/>
              <a:sym typeface="Play"/>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18"/>
                                        </p:tgtEl>
                                        <p:attrNameLst>
                                          <p:attrName>style.visibility</p:attrName>
                                        </p:attrNameLst>
                                      </p:cBhvr>
                                      <p:to>
                                        <p:strVal val="visible"/>
                                      </p:to>
                                    </p:set>
                                    <p:anim calcmode="lin" valueType="num">
                                      <p:cBhvr additive="base">
                                        <p:cTn dur="1000"/>
                                        <p:tgtEl>
                                          <p:spTgt spid="418"/>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416"/>
                                        </p:tgtEl>
                                        <p:attrNameLst>
                                          <p:attrName>style.visibility</p:attrName>
                                        </p:attrNameLst>
                                      </p:cBhvr>
                                      <p:to>
                                        <p:strVal val="visible"/>
                                      </p:to>
                                    </p:set>
                                    <p:anim calcmode="lin" valueType="num">
                                      <p:cBhvr additive="base">
                                        <p:cTn dur="1000"/>
                                        <p:tgtEl>
                                          <p:spTgt spid="4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17"/>
                                        </p:tgtEl>
                                        <p:attrNameLst>
                                          <p:attrName>style.visibility</p:attrName>
                                        </p:attrNameLst>
                                      </p:cBhvr>
                                      <p:to>
                                        <p:strVal val="visible"/>
                                      </p:to>
                                    </p:set>
                                    <p:anim calcmode="lin" valueType="num">
                                      <p:cBhvr additive="base">
                                        <p:cTn dur="1000"/>
                                        <p:tgtEl>
                                          <p:spTgt spid="41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0"/>
          <p:cNvSpPr/>
          <p:nvPr/>
        </p:nvSpPr>
        <p:spPr>
          <a:xfrm>
            <a:off x="233800" y="323250"/>
            <a:ext cx="5701800" cy="4497000"/>
          </a:xfrm>
          <a:prstGeom prst="rect">
            <a:avLst/>
          </a:prstGeom>
          <a:solidFill>
            <a:schemeClr val="lt1"/>
          </a:solidFill>
          <a:ln cap="flat" cmpd="sng" w="9525">
            <a:solidFill>
              <a:schemeClr val="dk1"/>
            </a:solidFill>
            <a:prstDash val="solid"/>
            <a:round/>
            <a:headEnd len="sm" w="sm" type="none"/>
            <a:tailEnd len="sm" w="sm" type="none"/>
          </a:ln>
          <a:effectLst>
            <a:outerShdw blurRad="271463" rotWithShape="0" algn="bl">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424" name="Google Shape;424;p40"/>
          <p:cNvSpPr txBox="1"/>
          <p:nvPr>
            <p:ph type="title"/>
          </p:nvPr>
        </p:nvSpPr>
        <p:spPr>
          <a:xfrm>
            <a:off x="548512" y="1305050"/>
            <a:ext cx="5072400" cy="169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t>Développement</a:t>
            </a:r>
            <a:endParaRPr b="1" sz="5000"/>
          </a:p>
        </p:txBody>
      </p:sp>
      <p:grpSp>
        <p:nvGrpSpPr>
          <p:cNvPr id="425" name="Google Shape;425;p40"/>
          <p:cNvGrpSpPr/>
          <p:nvPr/>
        </p:nvGrpSpPr>
        <p:grpSpPr>
          <a:xfrm>
            <a:off x="1097013" y="3284525"/>
            <a:ext cx="3975375" cy="181938"/>
            <a:chOff x="4327875" y="2914825"/>
            <a:chExt cx="3975375" cy="181938"/>
          </a:xfrm>
        </p:grpSpPr>
        <p:sp>
          <p:nvSpPr>
            <p:cNvPr id="426" name="Google Shape;426;p40"/>
            <p:cNvSpPr/>
            <p:nvPr/>
          </p:nvSpPr>
          <p:spPr>
            <a:xfrm>
              <a:off x="5044725" y="2935625"/>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427" name="Google Shape;427;p40"/>
            <p:cNvCxnSpPr>
              <a:stCxn id="428" idx="2"/>
              <a:endCxn id="429" idx="2"/>
            </p:cNvCxnSpPr>
            <p:nvPr/>
          </p:nvCxnSpPr>
          <p:spPr>
            <a:xfrm>
              <a:off x="6233175" y="3006613"/>
              <a:ext cx="502800" cy="76200"/>
            </a:xfrm>
            <a:prstGeom prst="straightConnector1">
              <a:avLst/>
            </a:prstGeom>
            <a:noFill/>
            <a:ln cap="rnd" cmpd="sng" w="9525">
              <a:solidFill>
                <a:schemeClr val="dk1"/>
              </a:solidFill>
              <a:prstDash val="solid"/>
              <a:round/>
              <a:headEnd len="med" w="med" type="none"/>
              <a:tailEnd len="med" w="med" type="none"/>
            </a:ln>
          </p:spPr>
        </p:cxnSp>
        <p:grpSp>
          <p:nvGrpSpPr>
            <p:cNvPr id="430" name="Google Shape;430;p40"/>
            <p:cNvGrpSpPr/>
            <p:nvPr/>
          </p:nvGrpSpPr>
          <p:grpSpPr>
            <a:xfrm>
              <a:off x="4327875" y="2914825"/>
              <a:ext cx="3975375" cy="181938"/>
              <a:chOff x="4327875" y="2914825"/>
              <a:chExt cx="3975375" cy="181938"/>
            </a:xfrm>
          </p:grpSpPr>
          <p:sp>
            <p:nvSpPr>
              <p:cNvPr id="431" name="Google Shape;431;p40"/>
              <p:cNvSpPr/>
              <p:nvPr/>
            </p:nvSpPr>
            <p:spPr>
              <a:xfrm>
                <a:off x="4327875" y="3067225"/>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32" name="Google Shape;432;p40"/>
              <p:cNvSpPr/>
              <p:nvPr/>
            </p:nvSpPr>
            <p:spPr>
              <a:xfrm>
                <a:off x="5684150" y="3067225"/>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28" name="Google Shape;428;p40"/>
              <p:cNvSpPr/>
              <p:nvPr/>
            </p:nvSpPr>
            <p:spPr>
              <a:xfrm>
                <a:off x="6233175" y="2992663"/>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29" name="Google Shape;429;p40"/>
              <p:cNvSpPr/>
              <p:nvPr/>
            </p:nvSpPr>
            <p:spPr>
              <a:xfrm>
                <a:off x="6735900" y="3068850"/>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33" name="Google Shape;433;p40"/>
              <p:cNvSpPr/>
              <p:nvPr/>
            </p:nvSpPr>
            <p:spPr>
              <a:xfrm>
                <a:off x="7249350" y="2914825"/>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34" name="Google Shape;434;p40"/>
              <p:cNvSpPr/>
              <p:nvPr/>
            </p:nvSpPr>
            <p:spPr>
              <a:xfrm>
                <a:off x="7791750" y="3068863"/>
                <a:ext cx="27900" cy="27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435" name="Google Shape;435;p40"/>
              <p:cNvCxnSpPr>
                <a:stCxn id="431" idx="6"/>
                <a:endCxn id="426" idx="2"/>
              </p:cNvCxnSpPr>
              <p:nvPr/>
            </p:nvCxnSpPr>
            <p:spPr>
              <a:xfrm flipH="1" rot="10800000">
                <a:off x="4355775" y="2949475"/>
                <a:ext cx="689100" cy="131700"/>
              </a:xfrm>
              <a:prstGeom prst="straightConnector1">
                <a:avLst/>
              </a:prstGeom>
              <a:noFill/>
              <a:ln cap="rnd" cmpd="sng" w="9525">
                <a:solidFill>
                  <a:schemeClr val="dk1"/>
                </a:solidFill>
                <a:prstDash val="solid"/>
                <a:round/>
                <a:headEnd len="med" w="med" type="none"/>
                <a:tailEnd len="med" w="med" type="none"/>
              </a:ln>
            </p:spPr>
          </p:cxnSp>
          <p:cxnSp>
            <p:nvCxnSpPr>
              <p:cNvPr id="436" name="Google Shape;436;p40"/>
              <p:cNvCxnSpPr>
                <a:stCxn id="426" idx="6"/>
                <a:endCxn id="432" idx="2"/>
              </p:cNvCxnSpPr>
              <p:nvPr/>
            </p:nvCxnSpPr>
            <p:spPr>
              <a:xfrm>
                <a:off x="5072625" y="2949575"/>
                <a:ext cx="611400" cy="131700"/>
              </a:xfrm>
              <a:prstGeom prst="straightConnector1">
                <a:avLst/>
              </a:prstGeom>
              <a:noFill/>
              <a:ln cap="rnd" cmpd="sng" w="9525">
                <a:solidFill>
                  <a:schemeClr val="dk1"/>
                </a:solidFill>
                <a:prstDash val="solid"/>
                <a:round/>
                <a:headEnd len="med" w="med" type="none"/>
                <a:tailEnd len="med" w="med" type="none"/>
              </a:ln>
            </p:spPr>
          </p:cxnSp>
          <p:cxnSp>
            <p:nvCxnSpPr>
              <p:cNvPr id="437" name="Google Shape;437;p40"/>
              <p:cNvCxnSpPr>
                <a:stCxn id="432" idx="6"/>
                <a:endCxn id="428" idx="2"/>
              </p:cNvCxnSpPr>
              <p:nvPr/>
            </p:nvCxnSpPr>
            <p:spPr>
              <a:xfrm flipH="1" rot="10800000">
                <a:off x="5712050" y="3006475"/>
                <a:ext cx="521100" cy="74700"/>
              </a:xfrm>
              <a:prstGeom prst="straightConnector1">
                <a:avLst/>
              </a:prstGeom>
              <a:noFill/>
              <a:ln cap="rnd" cmpd="sng" w="9525">
                <a:solidFill>
                  <a:schemeClr val="dk1"/>
                </a:solidFill>
                <a:prstDash val="solid"/>
                <a:round/>
                <a:headEnd len="med" w="med" type="none"/>
                <a:tailEnd len="med" w="med" type="none"/>
              </a:ln>
            </p:spPr>
          </p:cxnSp>
          <p:cxnSp>
            <p:nvCxnSpPr>
              <p:cNvPr id="438" name="Google Shape;438;p40"/>
              <p:cNvCxnSpPr>
                <a:stCxn id="429" idx="6"/>
                <a:endCxn id="433" idx="2"/>
              </p:cNvCxnSpPr>
              <p:nvPr/>
            </p:nvCxnSpPr>
            <p:spPr>
              <a:xfrm flipH="1" rot="10800000">
                <a:off x="6763800" y="2928900"/>
                <a:ext cx="485700" cy="153900"/>
              </a:xfrm>
              <a:prstGeom prst="straightConnector1">
                <a:avLst/>
              </a:prstGeom>
              <a:noFill/>
              <a:ln cap="rnd" cmpd="sng" w="9525">
                <a:solidFill>
                  <a:schemeClr val="dk1"/>
                </a:solidFill>
                <a:prstDash val="solid"/>
                <a:round/>
                <a:headEnd len="med" w="med" type="none"/>
                <a:tailEnd len="med" w="med" type="none"/>
              </a:ln>
            </p:spPr>
          </p:cxnSp>
          <p:cxnSp>
            <p:nvCxnSpPr>
              <p:cNvPr id="439" name="Google Shape;439;p40"/>
              <p:cNvCxnSpPr>
                <a:stCxn id="433" idx="6"/>
                <a:endCxn id="434" idx="2"/>
              </p:cNvCxnSpPr>
              <p:nvPr/>
            </p:nvCxnSpPr>
            <p:spPr>
              <a:xfrm>
                <a:off x="7277250" y="2928775"/>
                <a:ext cx="514500" cy="153900"/>
              </a:xfrm>
              <a:prstGeom prst="straightConnector1">
                <a:avLst/>
              </a:prstGeom>
              <a:noFill/>
              <a:ln cap="rnd" cmpd="sng" w="9525">
                <a:solidFill>
                  <a:schemeClr val="dk1"/>
                </a:solidFill>
                <a:prstDash val="solid"/>
                <a:round/>
                <a:headEnd len="med" w="med" type="none"/>
                <a:tailEnd len="med" w="med" type="none"/>
              </a:ln>
            </p:spPr>
          </p:cxnSp>
          <p:cxnSp>
            <p:nvCxnSpPr>
              <p:cNvPr id="440" name="Google Shape;440;p40"/>
              <p:cNvCxnSpPr>
                <a:stCxn id="434" idx="6"/>
              </p:cNvCxnSpPr>
              <p:nvPr/>
            </p:nvCxnSpPr>
            <p:spPr>
              <a:xfrm flipH="1" rot="10800000">
                <a:off x="7819650" y="3005113"/>
                <a:ext cx="483600" cy="77700"/>
              </a:xfrm>
              <a:prstGeom prst="straightConnector1">
                <a:avLst/>
              </a:prstGeom>
              <a:noFill/>
              <a:ln cap="rnd" cmpd="sng" w="9525">
                <a:solidFill>
                  <a:schemeClr val="dk1"/>
                </a:solidFill>
                <a:prstDash val="solid"/>
                <a:round/>
                <a:headEnd len="med" w="med" type="none"/>
                <a:tailEnd len="med" w="med" type="stealth"/>
              </a:ln>
            </p:spPr>
          </p:cxnSp>
        </p:grpSp>
      </p:grpSp>
    </p:spTree>
  </p:cSld>
  <p:clrMapOvr>
    <a:masterClrMapping/>
  </p:clrMapOvr>
  <mc:AlternateContent>
    <mc:Choice Requires="p14">
      <p:transition spd="med">
        <p14:flip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424"/>
                                        </p:tgtEl>
                                        <p:attrNameLst>
                                          <p:attrName>style.visibility</p:attrName>
                                        </p:attrNameLst>
                                      </p:cBhvr>
                                      <p:to>
                                        <p:strVal val="visible"/>
                                      </p:to>
                                    </p:set>
                                    <p:anim calcmode="lin" valueType="num">
                                      <p:cBhvr additive="base">
                                        <p:cTn dur="1000"/>
                                        <p:tgtEl>
                                          <p:spTgt spid="4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25"/>
                                        </p:tgtEl>
                                        <p:attrNameLst>
                                          <p:attrName>style.visibility</p:attrName>
                                        </p:attrNameLst>
                                      </p:cBhvr>
                                      <p:to>
                                        <p:strVal val="visible"/>
                                      </p:to>
                                    </p:set>
                                    <p:anim calcmode="lin" valueType="num">
                                      <p:cBhvr additive="base">
                                        <p:cTn dur="1000"/>
                                        <p:tgtEl>
                                          <p:spTgt spid="42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yberspace by Slidesgo">
  <a:themeElements>
    <a:clrScheme name="Simple Light">
      <a:dk1>
        <a:srgbClr val="B7D6FC"/>
      </a:dk1>
      <a:lt1>
        <a:srgbClr val="0D1621"/>
      </a:lt1>
      <a:dk2>
        <a:srgbClr val="5061A5"/>
      </a:dk2>
      <a:lt2>
        <a:srgbClr val="7187DE"/>
      </a:lt2>
      <a:accent1>
        <a:srgbClr val="A6B8FF"/>
      </a:accent1>
      <a:accent2>
        <a:srgbClr val="FFFFFF"/>
      </a:accent2>
      <a:accent3>
        <a:srgbClr val="FFFFFF"/>
      </a:accent3>
      <a:accent4>
        <a:srgbClr val="FFFFFF"/>
      </a:accent4>
      <a:accent5>
        <a:srgbClr val="FFFFFF"/>
      </a:accent5>
      <a:accent6>
        <a:srgbClr val="FFFFFF"/>
      </a:accent6>
      <a:hlink>
        <a:srgbClr val="B7D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