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70" r:id="rId3"/>
    <p:sldMasterId id="2147483672" r:id="rId4"/>
    <p:sldMasterId id="2147483678" r:id="rId5"/>
    <p:sldMasterId id="2147483692" r:id="rId6"/>
  </p:sldMasterIdLst>
  <p:notesMasterIdLst>
    <p:notesMasterId r:id="rId44"/>
  </p:notesMasterIdLst>
  <p:sldIdLst>
    <p:sldId id="256" r:id="rId7"/>
    <p:sldId id="257" r:id="rId8"/>
    <p:sldId id="295" r:id="rId9"/>
    <p:sldId id="258" r:id="rId10"/>
    <p:sldId id="263" r:id="rId11"/>
    <p:sldId id="270" r:id="rId12"/>
    <p:sldId id="273" r:id="rId13"/>
    <p:sldId id="259" r:id="rId14"/>
    <p:sldId id="291" r:id="rId15"/>
    <p:sldId id="262" r:id="rId16"/>
    <p:sldId id="265" r:id="rId17"/>
    <p:sldId id="274" r:id="rId18"/>
    <p:sldId id="289" r:id="rId19"/>
    <p:sldId id="264" r:id="rId20"/>
    <p:sldId id="290" r:id="rId21"/>
    <p:sldId id="283" r:id="rId22"/>
    <p:sldId id="293" r:id="rId23"/>
    <p:sldId id="294" r:id="rId24"/>
    <p:sldId id="292" r:id="rId25"/>
    <p:sldId id="260" r:id="rId26"/>
    <p:sldId id="276" r:id="rId27"/>
    <p:sldId id="266" r:id="rId28"/>
    <p:sldId id="277" r:id="rId29"/>
    <p:sldId id="280" r:id="rId30"/>
    <p:sldId id="296" r:id="rId31"/>
    <p:sldId id="297" r:id="rId32"/>
    <p:sldId id="298" r:id="rId33"/>
    <p:sldId id="299" r:id="rId34"/>
    <p:sldId id="300" r:id="rId35"/>
    <p:sldId id="261" r:id="rId36"/>
    <p:sldId id="282" r:id="rId37"/>
    <p:sldId id="287" r:id="rId38"/>
    <p:sldId id="286" r:id="rId39"/>
    <p:sldId id="281" r:id="rId40"/>
    <p:sldId id="288" r:id="rId41"/>
    <p:sldId id="301" r:id="rId42"/>
    <p:sldId id="279"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1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autoAdjust="0"/>
    <p:restoredTop sz="94660"/>
  </p:normalViewPr>
  <p:slideViewPr>
    <p:cSldViewPr snapToGrid="0">
      <p:cViewPr>
        <p:scale>
          <a:sx n="100" d="100"/>
          <a:sy n="100" d="100"/>
        </p:scale>
        <p:origin x="116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1:07:13.3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711 1279,'-3'-40,"-1"1,-2 0,-12-42,6 41,-17-41,2 6,18 34,8 32,0 0,-1 0,-6-15,-9-25,13 35,-1 1,0 0,-1 0,-1 0,-8-13,5 11,1-2,-13-27,15 26,-2 1,-17-27,8 20,-2-3,1 0,1-1,-21-45,35 65,0 1,0-1,-1 1,0-1,0 1,-1 1,-12-12,-52-35,16 13,28 15,-14-10,32 30,-1 0,1-1,0 0,0-1,0 0,1 0,0-1,1 0,-11-16,10 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1:07:16.4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1712 0,'-22'1,"1"1,-1 0,1 2,0 0,1 2,-1 0,1 1,0 1,0 1,-21 13,-30 33,39-31,1 1,2 2,0 0,2 2,-40 56,-3-6,-63 58,-15 8,125-125,-9 6,1 2,1 1,-28 36,26-22,-37 66,43-65,13-24,-15 34,6 0,9-21,-33 61,35-75,-26 37,19-28,15-22,-1-1,1 0,-1 1,0-1,-6 6,-36 33,-43 35,57-60,26-16,0 0,0 1,1-1,-1 1,1 0,-5 5,6-5,1 0,-1-1,0 0,0 0,-1 0,1-1,-1 1,1-1,-1 0,0 0,0 0,1-1,-1 0,0 0,-9 1,-3-1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1:07:18.8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824 0,'-805'0,"786"0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1:07:21.2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1277 24,'-199'-11,"76"2,-282 6,208 5,-133-2,308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1:07:23.1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1375 0,'-1356'0,"1338"0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16T01:07:25.3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1459 66,'-191'2,"-204"-4,104-30,176 16,-173-1,128 18,142-1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05D9B-4D7A-4C0F-8005-D26E4ACE930B}"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C99ED-219F-4E8B-987B-FACB23E721FD}" type="slidenum">
              <a:rPr lang="en-US" smtClean="0"/>
              <a:t>‹#›</a:t>
            </a:fld>
            <a:endParaRPr lang="en-US"/>
          </a:p>
        </p:txBody>
      </p:sp>
    </p:spTree>
    <p:extLst>
      <p:ext uri="{BB962C8B-B14F-4D97-AF65-F5344CB8AC3E}">
        <p14:creationId xmlns:p14="http://schemas.microsoft.com/office/powerpoint/2010/main" val="678384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DC99ED-219F-4E8B-987B-FACB23E721FD}" type="slidenum">
              <a:rPr lang="en-US" smtClean="0"/>
              <a:t>16</a:t>
            </a:fld>
            <a:endParaRPr lang="en-US"/>
          </a:p>
        </p:txBody>
      </p:sp>
    </p:spTree>
    <p:extLst>
      <p:ext uri="{BB962C8B-B14F-4D97-AF65-F5344CB8AC3E}">
        <p14:creationId xmlns:p14="http://schemas.microsoft.com/office/powerpoint/2010/main" val="3068006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395C1-BB45-CC8F-08DC-A82D2B2604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FD6872-2726-D685-2D61-E0B1AA2BA1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9297EA-2FEB-4771-DE4D-F9C3085A26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913D7B-EBB4-D6FA-CFA6-686332219826}"/>
              </a:ext>
            </a:extLst>
          </p:cNvPr>
          <p:cNvSpPr>
            <a:spLocks noGrp="1"/>
          </p:cNvSpPr>
          <p:nvPr>
            <p:ph type="sldNum" sz="quarter" idx="5"/>
          </p:nvPr>
        </p:nvSpPr>
        <p:spPr/>
        <p:txBody>
          <a:bodyPr/>
          <a:lstStyle/>
          <a:p>
            <a:fld id="{A4DC99ED-219F-4E8B-987B-FACB23E721FD}" type="slidenum">
              <a:rPr lang="en-US" smtClean="0"/>
              <a:t>17</a:t>
            </a:fld>
            <a:endParaRPr lang="en-US"/>
          </a:p>
        </p:txBody>
      </p:sp>
    </p:spTree>
    <p:extLst>
      <p:ext uri="{BB962C8B-B14F-4D97-AF65-F5344CB8AC3E}">
        <p14:creationId xmlns:p14="http://schemas.microsoft.com/office/powerpoint/2010/main" val="1093448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88934-2B43-9A47-0E32-DD6BB45470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D4FA64-ABEE-AC60-039C-4C783110EB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502C9A-CE5A-EDB8-1FC1-277F0344A7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ACC6CB-90D3-F03A-C7FD-5A256C585CD9}"/>
              </a:ext>
            </a:extLst>
          </p:cNvPr>
          <p:cNvSpPr>
            <a:spLocks noGrp="1"/>
          </p:cNvSpPr>
          <p:nvPr>
            <p:ph type="sldNum" sz="quarter" idx="5"/>
          </p:nvPr>
        </p:nvSpPr>
        <p:spPr/>
        <p:txBody>
          <a:bodyPr/>
          <a:lstStyle/>
          <a:p>
            <a:fld id="{A4DC99ED-219F-4E8B-987B-FACB23E721FD}" type="slidenum">
              <a:rPr lang="en-US" smtClean="0"/>
              <a:t>18</a:t>
            </a:fld>
            <a:endParaRPr lang="en-US"/>
          </a:p>
        </p:txBody>
      </p:sp>
    </p:spTree>
    <p:extLst>
      <p:ext uri="{BB962C8B-B14F-4D97-AF65-F5344CB8AC3E}">
        <p14:creationId xmlns:p14="http://schemas.microsoft.com/office/powerpoint/2010/main" val="4207219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0" y="384120"/>
            <a:ext cx="4937400" cy="10789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13">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2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079" name="PlaceHolder 1"/>
          <p:cNvSpPr>
            <a:spLocks noGrp="1"/>
          </p:cNvSpPr>
          <p:nvPr>
            <p:ph type="title"/>
          </p:nvPr>
        </p:nvSpPr>
        <p:spPr>
          <a:xfrm>
            <a:off x="2105280" y="384120"/>
            <a:ext cx="4937400" cy="10789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08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CUSTOM_13">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48435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0" y="1850040"/>
            <a:ext cx="4088520" cy="179172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cxnSp>
        <p:nvCxnSpPr>
          <p:cNvPr id="36" name="Google Shape;10;p2"/>
          <p:cNvCxnSpPr/>
          <p:nvPr/>
        </p:nvCxnSpPr>
        <p:spPr>
          <a:xfrm flipH="1">
            <a:off x="5826960" y="451080"/>
            <a:ext cx="1672920" cy="126360"/>
          </a:xfrm>
          <a:prstGeom prst="straightConnector1">
            <a:avLst/>
          </a:prstGeom>
          <a:ln w="9525">
            <a:solidFill>
              <a:srgbClr val="3D3D3D"/>
            </a:solidFill>
            <a:round/>
          </a:ln>
        </p:spPr>
      </p:cxnSp>
      <p:cxnSp>
        <p:nvCxnSpPr>
          <p:cNvPr id="2" name="Google Shape;11;p2"/>
          <p:cNvCxnSpPr/>
          <p:nvPr/>
        </p:nvCxnSpPr>
        <p:spPr>
          <a:xfrm flipH="1" flipV="1">
            <a:off x="7512840" y="457560"/>
            <a:ext cx="829800" cy="743760"/>
          </a:xfrm>
          <a:prstGeom prst="straightConnector1">
            <a:avLst/>
          </a:prstGeom>
          <a:ln w="9525">
            <a:solidFill>
              <a:srgbClr val="3D3D3D"/>
            </a:solidFill>
            <a:round/>
          </a:ln>
        </p:spPr>
      </p:cxnSp>
      <p:cxnSp>
        <p:nvCxnSpPr>
          <p:cNvPr id="3" name="Google Shape;12;p2"/>
          <p:cNvCxnSpPr/>
          <p:nvPr/>
        </p:nvCxnSpPr>
        <p:spPr>
          <a:xfrm flipH="1">
            <a:off x="8348760" y="-6480"/>
            <a:ext cx="797040" cy="1188000"/>
          </a:xfrm>
          <a:prstGeom prst="straightConnector1">
            <a:avLst/>
          </a:prstGeom>
          <a:ln w="9525">
            <a:solidFill>
              <a:srgbClr val="3D3D3D"/>
            </a:solidFill>
            <a:round/>
          </a:ln>
        </p:spPr>
      </p:cxnSp>
      <p:grpSp>
        <p:nvGrpSpPr>
          <p:cNvPr id="4" name="Google Shape;13;p2"/>
          <p:cNvGrpSpPr/>
          <p:nvPr/>
        </p:nvGrpSpPr>
        <p:grpSpPr>
          <a:xfrm>
            <a:off x="8064360" y="887760"/>
            <a:ext cx="581400" cy="582120"/>
            <a:chOff x="8064360" y="887760"/>
            <a:chExt cx="581400" cy="582120"/>
          </a:xfrm>
        </p:grpSpPr>
        <p:sp>
          <p:nvSpPr>
            <p:cNvPr id="5" name="Google Shape;14;p2"/>
            <p:cNvSpPr/>
            <p:nvPr/>
          </p:nvSpPr>
          <p:spPr>
            <a:xfrm>
              <a:off x="8068680" y="8928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 name="Google Shape;15;p2"/>
            <p:cNvSpPr/>
            <p:nvPr/>
          </p:nvSpPr>
          <p:spPr>
            <a:xfrm>
              <a:off x="8064360" y="8877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 name="Google Shape;16;p2"/>
            <p:cNvSpPr/>
            <p:nvPr/>
          </p:nvSpPr>
          <p:spPr>
            <a:xfrm>
              <a:off x="8141040" y="96516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7;p2"/>
            <p:cNvSpPr/>
            <p:nvPr/>
          </p:nvSpPr>
          <p:spPr>
            <a:xfrm>
              <a:off x="8136720" y="9604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 name="Google Shape;18;p2"/>
            <p:cNvSpPr/>
            <p:nvPr/>
          </p:nvSpPr>
          <p:spPr>
            <a:xfrm>
              <a:off x="8219880" y="10440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19;p2"/>
            <p:cNvSpPr/>
            <p:nvPr/>
          </p:nvSpPr>
          <p:spPr>
            <a:xfrm>
              <a:off x="8215200" y="10393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 name="Google Shape;20;p2"/>
          <p:cNvGrpSpPr/>
          <p:nvPr/>
        </p:nvGrpSpPr>
        <p:grpSpPr>
          <a:xfrm>
            <a:off x="7353000" y="316440"/>
            <a:ext cx="291600" cy="292320"/>
            <a:chOff x="7353000" y="316440"/>
            <a:chExt cx="291600" cy="292320"/>
          </a:xfrm>
        </p:grpSpPr>
        <p:sp>
          <p:nvSpPr>
            <p:cNvPr id="12" name="Google Shape;21;p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22;p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 name="Google Shape;23;p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4;p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6" name="Google Shape;25;p2"/>
          <p:cNvSpPr/>
          <p:nvPr/>
        </p:nvSpPr>
        <p:spPr>
          <a:xfrm>
            <a:off x="5690520" y="42588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6;p2"/>
          <p:cNvSpPr/>
          <p:nvPr/>
        </p:nvSpPr>
        <p:spPr>
          <a:xfrm>
            <a:off x="5688360" y="42336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 name="Google Shape;27;p2"/>
          <p:cNvSpPr/>
          <p:nvPr/>
        </p:nvSpPr>
        <p:spPr>
          <a:xfrm>
            <a:off x="5727240" y="46224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8;p2"/>
          <p:cNvSpPr/>
          <p:nvPr/>
        </p:nvSpPr>
        <p:spPr>
          <a:xfrm>
            <a:off x="5724720" y="45972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 name="Google Shape;29;p2"/>
          <p:cNvSpPr/>
          <p:nvPr/>
        </p:nvSpPr>
        <p:spPr>
          <a:xfrm>
            <a:off x="5766480" y="50184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30;p2"/>
          <p:cNvSpPr/>
          <p:nvPr/>
        </p:nvSpPr>
        <p:spPr>
          <a:xfrm>
            <a:off x="5764320" y="49968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2" name="Google Shape;31;p2"/>
          <p:cNvGrpSpPr/>
          <p:nvPr/>
        </p:nvGrpSpPr>
        <p:grpSpPr>
          <a:xfrm>
            <a:off x="5443200" y="289440"/>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3;p2"/>
            <p:cNvSpPr/>
            <p:nvPr/>
          </p:nvSpPr>
          <p:spPr>
            <a:xfrm>
              <a:off x="551736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34;p2"/>
            <p:cNvSpPr/>
            <p:nvPr/>
          </p:nvSpPr>
          <p:spPr>
            <a:xfrm>
              <a:off x="559152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 name="Google Shape;35;p2"/>
          <p:cNvGrpSpPr/>
          <p:nvPr/>
        </p:nvGrpSpPr>
        <p:grpSpPr>
          <a:xfrm>
            <a:off x="8489880"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37;p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38;p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 name="Google Shape;39;p2"/>
          <p:cNvGrpSpPr/>
          <p:nvPr/>
        </p:nvGrpSpPr>
        <p:grpSpPr>
          <a:xfrm>
            <a:off x="8068680" y="1581840"/>
            <a:ext cx="174600"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1;p2"/>
            <p:cNvSpPr/>
            <p:nvPr/>
          </p:nvSpPr>
          <p:spPr>
            <a:xfrm>
              <a:off x="81428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42;p2"/>
            <p:cNvSpPr/>
            <p:nvPr/>
          </p:nvSpPr>
          <p:spPr>
            <a:xfrm>
              <a:off x="82166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7" name="Google Shape;546;p11"/>
          <p:cNvGrpSpPr/>
          <p:nvPr/>
        </p:nvGrpSpPr>
        <p:grpSpPr>
          <a:xfrm>
            <a:off x="1955160" y="1125000"/>
            <a:ext cx="5234040" cy="3069000"/>
            <a:chOff x="1955160" y="1125000"/>
            <a:chExt cx="5234040" cy="3069000"/>
          </a:xfrm>
        </p:grpSpPr>
        <p:sp>
          <p:nvSpPr>
            <p:cNvPr id="38" name="Google Shape;547;p11"/>
            <p:cNvSpPr/>
            <p:nvPr/>
          </p:nvSpPr>
          <p:spPr>
            <a:xfrm rot="10800000">
              <a:off x="1955160" y="1125720"/>
              <a:ext cx="5234040" cy="3068280"/>
            </a:xfrm>
            <a:custGeom>
              <a:avLst/>
              <a:gdLst>
                <a:gd name="textAreaLeft" fmla="*/ 0 w 5234040"/>
                <a:gd name="textAreaRight" fmla="*/ 5234400 w 5234040"/>
                <a:gd name="textAreaTop" fmla="*/ 0 h 3068280"/>
                <a:gd name="textAreaBottom" fmla="*/ 3068640 h 3068280"/>
              </a:gdLst>
              <a:ahLst/>
              <a:cxnLst/>
              <a:rect l="textAreaLeft" t="textAreaTop" r="textAreaRight" b="textAreaBottom"/>
              <a:pathLst>
                <a:path w="214347" h="206954">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548;p11"/>
            <p:cNvSpPr/>
            <p:nvPr/>
          </p:nvSpPr>
          <p:spPr>
            <a:xfrm rot="10800000">
              <a:off x="1955160" y="1125720"/>
              <a:ext cx="5234040" cy="3068280"/>
            </a:xfrm>
            <a:custGeom>
              <a:avLst/>
              <a:gdLst>
                <a:gd name="textAreaLeft" fmla="*/ 0 w 5234040"/>
                <a:gd name="textAreaRight" fmla="*/ 5234400 w 5234040"/>
                <a:gd name="textAreaTop" fmla="*/ 0 h 3068280"/>
                <a:gd name="textAreaBottom" fmla="*/ 3068640 h 3068280"/>
              </a:gdLst>
              <a:ahLst/>
              <a:cxnLst/>
              <a:rect l="textAreaLeft" t="textAreaTop" r="textAreaRight" b="textAreaBottom"/>
              <a:pathLst>
                <a:path w="214347" h="206954">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549;p11"/>
            <p:cNvSpPr/>
            <p:nvPr/>
          </p:nvSpPr>
          <p:spPr>
            <a:xfrm rot="10800000">
              <a:off x="1960920" y="1125000"/>
              <a:ext cx="5207760" cy="3068640"/>
            </a:xfrm>
            <a:custGeom>
              <a:avLst/>
              <a:gdLst>
                <a:gd name="textAreaLeft" fmla="*/ 0 w 5207760"/>
                <a:gd name="textAreaRight" fmla="*/ 5208120 w 5207760"/>
                <a:gd name="textAreaTop" fmla="*/ 0 h 3068640"/>
                <a:gd name="textAreaBottom" fmla="*/ 3069000 h 3068640"/>
              </a:gdLst>
              <a:ahLst/>
              <a:cxnLst/>
              <a:rect l="textAreaLeft" t="textAreaTop" r="textAreaRight" b="textAreaBottom"/>
              <a:pathLst>
                <a:path w="213267" h="206972">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1" name="Google Shape;551;p11"/>
          <p:cNvCxnSpPr/>
          <p:nvPr/>
        </p:nvCxnSpPr>
        <p:spPr>
          <a:xfrm flipH="1">
            <a:off x="7682760" y="2910960"/>
            <a:ext cx="306720" cy="1133640"/>
          </a:xfrm>
          <a:prstGeom prst="straightConnector1">
            <a:avLst/>
          </a:prstGeom>
          <a:ln w="9525">
            <a:solidFill>
              <a:srgbClr val="3D3D3D"/>
            </a:solidFill>
            <a:round/>
          </a:ln>
        </p:spPr>
      </p:cxnSp>
      <p:cxnSp>
        <p:nvCxnSpPr>
          <p:cNvPr id="42" name="Google Shape;552;p11"/>
          <p:cNvCxnSpPr/>
          <p:nvPr/>
        </p:nvCxnSpPr>
        <p:spPr>
          <a:xfrm>
            <a:off x="7694640" y="1568880"/>
            <a:ext cx="315720" cy="1342440"/>
          </a:xfrm>
          <a:prstGeom prst="straightConnector1">
            <a:avLst/>
          </a:prstGeom>
          <a:ln w="9525">
            <a:solidFill>
              <a:srgbClr val="3D3D3D"/>
            </a:solidFill>
            <a:round/>
          </a:ln>
        </p:spPr>
      </p:cxnSp>
      <p:cxnSp>
        <p:nvCxnSpPr>
          <p:cNvPr id="43" name="Google Shape;553;p11"/>
          <p:cNvCxnSpPr/>
          <p:nvPr/>
        </p:nvCxnSpPr>
        <p:spPr>
          <a:xfrm flipH="1">
            <a:off x="7702200" y="266400"/>
            <a:ext cx="392400" cy="1332360"/>
          </a:xfrm>
          <a:prstGeom prst="straightConnector1">
            <a:avLst/>
          </a:prstGeom>
          <a:ln w="9525">
            <a:solidFill>
              <a:srgbClr val="3D3D3D"/>
            </a:solidFill>
            <a:round/>
          </a:ln>
        </p:spPr>
      </p:cxnSp>
      <p:cxnSp>
        <p:nvCxnSpPr>
          <p:cNvPr id="44" name="Google Shape;554;p11"/>
          <p:cNvCxnSpPr/>
          <p:nvPr/>
        </p:nvCxnSpPr>
        <p:spPr>
          <a:xfrm flipH="1">
            <a:off x="8101800" y="0"/>
            <a:ext cx="407160" cy="273960"/>
          </a:xfrm>
          <a:prstGeom prst="straightConnector1">
            <a:avLst/>
          </a:prstGeom>
          <a:ln w="9525">
            <a:solidFill>
              <a:srgbClr val="3D3D3D"/>
            </a:solidFill>
            <a:round/>
          </a:ln>
        </p:spPr>
      </p:cxnSp>
      <p:grpSp>
        <p:nvGrpSpPr>
          <p:cNvPr id="45" name="Google Shape;555;p11"/>
          <p:cNvGrpSpPr/>
          <p:nvPr/>
        </p:nvGrpSpPr>
        <p:grpSpPr>
          <a:xfrm>
            <a:off x="7407360" y="1284840"/>
            <a:ext cx="582120" cy="581400"/>
            <a:chOff x="7407360" y="1284840"/>
            <a:chExt cx="582120" cy="581400"/>
          </a:xfrm>
        </p:grpSpPr>
        <p:sp>
          <p:nvSpPr>
            <p:cNvPr id="46" name="Google Shape;556;p11"/>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557;p11"/>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 name="Google Shape;558;p11"/>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559;p11"/>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 name="Google Shape;560;p11"/>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561;p11"/>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2" name="Google Shape;562;p11"/>
          <p:cNvGrpSpPr/>
          <p:nvPr/>
        </p:nvGrpSpPr>
        <p:grpSpPr>
          <a:xfrm>
            <a:off x="7869600" y="2754360"/>
            <a:ext cx="292320" cy="291600"/>
            <a:chOff x="7869600" y="2754360"/>
            <a:chExt cx="292320" cy="291600"/>
          </a:xfrm>
        </p:grpSpPr>
        <p:sp>
          <p:nvSpPr>
            <p:cNvPr id="53" name="Google Shape;563;p11"/>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564;p11"/>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 name="Google Shape;565;p11"/>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566;p11"/>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7" name="Google Shape;567;p11"/>
          <p:cNvGrpSpPr/>
          <p:nvPr/>
        </p:nvGrpSpPr>
        <p:grpSpPr>
          <a:xfrm>
            <a:off x="8012880" y="177840"/>
            <a:ext cx="174600" cy="174600"/>
            <a:chOff x="8012880" y="177840"/>
            <a:chExt cx="174600" cy="174600"/>
          </a:xfrm>
        </p:grpSpPr>
        <p:sp>
          <p:nvSpPr>
            <p:cNvPr id="58" name="Google Shape;568;p11"/>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569;p11"/>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0" name="Google Shape;570;p11"/>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571;p11"/>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2" name="Google Shape;572;p11"/>
          <p:cNvGrpSpPr/>
          <p:nvPr/>
        </p:nvGrpSpPr>
        <p:grpSpPr>
          <a:xfrm>
            <a:off x="7551720" y="3880440"/>
            <a:ext cx="293040" cy="292680"/>
            <a:chOff x="7551720" y="3880440"/>
            <a:chExt cx="293040" cy="292680"/>
          </a:xfrm>
        </p:grpSpPr>
        <p:sp>
          <p:nvSpPr>
            <p:cNvPr id="63" name="Google Shape;573;p11"/>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574;p11"/>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 name="Google Shape;575;p11"/>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576;p11"/>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 name="Google Shape;577;p11"/>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578;p11"/>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9" name="Google Shape;579;p11"/>
          <p:cNvGrpSpPr/>
          <p:nvPr/>
        </p:nvGrpSpPr>
        <p:grpSpPr>
          <a:xfrm>
            <a:off x="8333280" y="249120"/>
            <a:ext cx="26640" cy="174600"/>
            <a:chOff x="8333280" y="249120"/>
            <a:chExt cx="26640" cy="174600"/>
          </a:xfrm>
        </p:grpSpPr>
        <p:sp>
          <p:nvSpPr>
            <p:cNvPr id="70" name="Google Shape;580;p11"/>
            <p:cNvSpPr/>
            <p:nvPr/>
          </p:nvSpPr>
          <p:spPr>
            <a:xfrm rot="16200000" flipV="1">
              <a:off x="8333280" y="397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 name="Google Shape;581;p11"/>
            <p:cNvSpPr/>
            <p:nvPr/>
          </p:nvSpPr>
          <p:spPr>
            <a:xfrm rot="16200000" flipV="1">
              <a:off x="8333280" y="3232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 name="Google Shape;582;p11"/>
            <p:cNvSpPr/>
            <p:nvPr/>
          </p:nvSpPr>
          <p:spPr>
            <a:xfrm rot="16200000" flipV="1">
              <a:off x="8333280" y="2491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73" name="Google Shape;583;p11"/>
          <p:cNvCxnSpPr/>
          <p:nvPr/>
        </p:nvCxnSpPr>
        <p:spPr>
          <a:xfrm flipH="1" flipV="1">
            <a:off x="1513800" y="1824840"/>
            <a:ext cx="126360" cy="1672920"/>
          </a:xfrm>
          <a:prstGeom prst="straightConnector1">
            <a:avLst/>
          </a:prstGeom>
          <a:ln w="9525">
            <a:solidFill>
              <a:srgbClr val="3D3D3D"/>
            </a:solidFill>
            <a:round/>
          </a:ln>
        </p:spPr>
      </p:cxnSp>
      <p:cxnSp>
        <p:nvCxnSpPr>
          <p:cNvPr id="74" name="Google Shape;584;p11"/>
          <p:cNvCxnSpPr/>
          <p:nvPr/>
        </p:nvCxnSpPr>
        <p:spPr>
          <a:xfrm flipV="1">
            <a:off x="889920" y="3510720"/>
            <a:ext cx="743760" cy="829800"/>
          </a:xfrm>
          <a:prstGeom prst="straightConnector1">
            <a:avLst/>
          </a:prstGeom>
          <a:ln w="9525">
            <a:solidFill>
              <a:srgbClr val="3D3D3D"/>
            </a:solidFill>
            <a:round/>
          </a:ln>
        </p:spPr>
      </p:cxnSp>
      <p:cxnSp>
        <p:nvCxnSpPr>
          <p:cNvPr id="75" name="Google Shape;585;p11"/>
          <p:cNvCxnSpPr/>
          <p:nvPr/>
        </p:nvCxnSpPr>
        <p:spPr>
          <a:xfrm flipH="1" flipV="1">
            <a:off x="909720" y="4347000"/>
            <a:ext cx="1188360" cy="796680"/>
          </a:xfrm>
          <a:prstGeom prst="straightConnector1">
            <a:avLst/>
          </a:prstGeom>
          <a:ln w="9525">
            <a:solidFill>
              <a:srgbClr val="3D3D3D"/>
            </a:solidFill>
            <a:round/>
          </a:ln>
        </p:spPr>
      </p:cxnSp>
      <p:grpSp>
        <p:nvGrpSpPr>
          <p:cNvPr id="76" name="Google Shape;586;p11"/>
          <p:cNvGrpSpPr/>
          <p:nvPr/>
        </p:nvGrpSpPr>
        <p:grpSpPr>
          <a:xfrm>
            <a:off x="621360" y="4062240"/>
            <a:ext cx="582120" cy="581400"/>
            <a:chOff x="621360" y="4062240"/>
            <a:chExt cx="582120" cy="581400"/>
          </a:xfrm>
        </p:grpSpPr>
        <p:sp>
          <p:nvSpPr>
            <p:cNvPr id="77" name="Google Shape;587;p11"/>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588;p11"/>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 name="Google Shape;589;p11"/>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590;p11"/>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 name="Google Shape;591;p11"/>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 name="Google Shape;592;p11"/>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3" name="Google Shape;593;p11"/>
          <p:cNvGrpSpPr/>
          <p:nvPr/>
        </p:nvGrpSpPr>
        <p:grpSpPr>
          <a:xfrm>
            <a:off x="1482840" y="3351240"/>
            <a:ext cx="292320" cy="291600"/>
            <a:chOff x="1482840" y="3351240"/>
            <a:chExt cx="292320" cy="291600"/>
          </a:xfrm>
        </p:grpSpPr>
        <p:sp>
          <p:nvSpPr>
            <p:cNvPr id="84" name="Google Shape;594;p11"/>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595;p11"/>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 name="Google Shape;596;p11"/>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597;p11"/>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8" name="Google Shape;598;p11"/>
          <p:cNvGrpSpPr/>
          <p:nvPr/>
        </p:nvGrpSpPr>
        <p:grpSpPr>
          <a:xfrm>
            <a:off x="1595520" y="4790160"/>
            <a:ext cx="174600" cy="174600"/>
            <a:chOff x="1595520" y="4790160"/>
            <a:chExt cx="174600" cy="174600"/>
          </a:xfrm>
        </p:grpSpPr>
        <p:sp>
          <p:nvSpPr>
            <p:cNvPr id="89" name="Google Shape;599;p11"/>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600;p11"/>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 name="Google Shape;601;p11"/>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602;p11"/>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93" name="Google Shape;603;p11"/>
          <p:cNvSpPr/>
          <p:nvPr/>
        </p:nvSpPr>
        <p:spPr>
          <a:xfrm rot="5400000">
            <a:off x="1377360"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 name="Google Shape;604;p11"/>
          <p:cNvSpPr/>
          <p:nvPr/>
        </p:nvSpPr>
        <p:spPr>
          <a:xfrm rot="5400000">
            <a:off x="1375200" y="168588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5" name="Google Shape;605;p11"/>
          <p:cNvSpPr/>
          <p:nvPr/>
        </p:nvSpPr>
        <p:spPr>
          <a:xfrm rot="5400000">
            <a:off x="1413720" y="172512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606;p11"/>
          <p:cNvSpPr/>
          <p:nvPr/>
        </p:nvSpPr>
        <p:spPr>
          <a:xfrm rot="5400000">
            <a:off x="1411560" y="172260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7" name="Google Shape;607;p11"/>
          <p:cNvSpPr/>
          <p:nvPr/>
        </p:nvSpPr>
        <p:spPr>
          <a:xfrm rot="5400000">
            <a:off x="1453680" y="176472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608;p11"/>
          <p:cNvSpPr/>
          <p:nvPr/>
        </p:nvSpPr>
        <p:spPr>
          <a:xfrm rot="5400000">
            <a:off x="1451160" y="176256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9" name="Google Shape;609;p11"/>
          <p:cNvGrpSpPr/>
          <p:nvPr/>
        </p:nvGrpSpPr>
        <p:grpSpPr>
          <a:xfrm>
            <a:off x="1775520" y="1441440"/>
            <a:ext cx="26640" cy="174600"/>
            <a:chOff x="1775520" y="1441440"/>
            <a:chExt cx="26640" cy="174600"/>
          </a:xfrm>
        </p:grpSpPr>
        <p:sp>
          <p:nvSpPr>
            <p:cNvPr id="100" name="Google Shape;610;p11"/>
            <p:cNvSpPr/>
            <p:nvPr/>
          </p:nvSpPr>
          <p:spPr>
            <a:xfrm rot="5400000">
              <a:off x="1775520" y="1441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 name="Google Shape;611;p11"/>
            <p:cNvSpPr/>
            <p:nvPr/>
          </p:nvSpPr>
          <p:spPr>
            <a:xfrm rot="5400000">
              <a:off x="1775520" y="15152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 name="Google Shape;612;p11"/>
            <p:cNvSpPr/>
            <p:nvPr/>
          </p:nvSpPr>
          <p:spPr>
            <a:xfrm rot="5400000">
              <a:off x="1775520" y="158940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3" name="Google Shape;613;p11"/>
          <p:cNvGrpSpPr/>
          <p:nvPr/>
        </p:nvGrpSpPr>
        <p:grpSpPr>
          <a:xfrm>
            <a:off x="1893960" y="4488120"/>
            <a:ext cx="26640" cy="174600"/>
            <a:chOff x="1893960" y="4488120"/>
            <a:chExt cx="26640" cy="174600"/>
          </a:xfrm>
        </p:grpSpPr>
        <p:sp>
          <p:nvSpPr>
            <p:cNvPr id="104" name="Google Shape;614;p11"/>
            <p:cNvSpPr/>
            <p:nvPr/>
          </p:nvSpPr>
          <p:spPr>
            <a:xfrm rot="5400000">
              <a:off x="1893960" y="44881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 name="Google Shape;615;p11"/>
            <p:cNvSpPr/>
            <p:nvPr/>
          </p:nvSpPr>
          <p:spPr>
            <a:xfrm rot="5400000">
              <a:off x="1893960" y="45619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 name="Google Shape;616;p11"/>
            <p:cNvSpPr/>
            <p:nvPr/>
          </p:nvSpPr>
          <p:spPr>
            <a:xfrm rot="5400000">
              <a:off x="1893960" y="46360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7" name="Google Shape;617;p11"/>
          <p:cNvGrpSpPr/>
          <p:nvPr/>
        </p:nvGrpSpPr>
        <p:grpSpPr>
          <a:xfrm>
            <a:off x="483120" y="4066920"/>
            <a:ext cx="26640" cy="174600"/>
            <a:chOff x="483120" y="4066920"/>
            <a:chExt cx="26640" cy="174600"/>
          </a:xfrm>
        </p:grpSpPr>
        <p:sp>
          <p:nvSpPr>
            <p:cNvPr id="108" name="Google Shape;618;p11"/>
            <p:cNvSpPr/>
            <p:nvPr/>
          </p:nvSpPr>
          <p:spPr>
            <a:xfrm rot="5400000">
              <a:off x="483120" y="40669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9" name="Google Shape;619;p11"/>
            <p:cNvSpPr/>
            <p:nvPr/>
          </p:nvSpPr>
          <p:spPr>
            <a:xfrm rot="5400000">
              <a:off x="483120" y="414072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0" name="Google Shape;620;p11"/>
            <p:cNvSpPr/>
            <p:nvPr/>
          </p:nvSpPr>
          <p:spPr>
            <a:xfrm rot="5400000">
              <a:off x="483120" y="4214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11" name="PlaceHolder 1"/>
          <p:cNvSpPr>
            <a:spLocks noGrp="1"/>
          </p:cNvSpPr>
          <p:nvPr>
            <p:ph type="title"/>
          </p:nvPr>
        </p:nvSpPr>
        <p:spPr>
          <a:xfrm>
            <a:off x="2624400" y="2057400"/>
            <a:ext cx="3904200" cy="78588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9" name="Google Shape;44;p3"/>
          <p:cNvGrpSpPr/>
          <p:nvPr/>
        </p:nvGrpSpPr>
        <p:grpSpPr>
          <a:xfrm>
            <a:off x="2132640" y="713160"/>
            <a:ext cx="4878360" cy="3716640"/>
            <a:chOff x="2132640" y="713160"/>
            <a:chExt cx="4878360" cy="3716640"/>
          </a:xfrm>
        </p:grpSpPr>
        <p:sp>
          <p:nvSpPr>
            <p:cNvPr id="500" name="Google Shape;45;p3"/>
            <p:cNvSpPr/>
            <p:nvPr/>
          </p:nvSpPr>
          <p:spPr>
            <a:xfrm>
              <a:off x="2132640" y="713520"/>
              <a:ext cx="4878360" cy="3715920"/>
            </a:xfrm>
            <a:custGeom>
              <a:avLst/>
              <a:gdLst>
                <a:gd name="textAreaLeft" fmla="*/ 0 w 4878360"/>
                <a:gd name="textAreaRight" fmla="*/ 4878720 w 4878360"/>
                <a:gd name="textAreaTop" fmla="*/ 0 h 3715920"/>
                <a:gd name="textAreaBottom" fmla="*/ 3716280 h 3715920"/>
              </a:gdLst>
              <a:ahLst/>
              <a:cxnLst/>
              <a:rect l="textAreaLeft" t="textAreaTop" r="textAreaRight" b="textAreaBottom"/>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46;p3"/>
            <p:cNvSpPr/>
            <p:nvPr/>
          </p:nvSpPr>
          <p:spPr>
            <a:xfrm>
              <a:off x="2198880" y="713160"/>
              <a:ext cx="4710240" cy="3716640"/>
            </a:xfrm>
            <a:custGeom>
              <a:avLst/>
              <a:gdLst>
                <a:gd name="textAreaLeft" fmla="*/ 0 w 4710240"/>
                <a:gd name="textAreaRight" fmla="*/ 4710600 w 4710240"/>
                <a:gd name="textAreaTop" fmla="*/ 0 h 3716640"/>
                <a:gd name="textAreaBottom" fmla="*/ 3717000 h 3716640"/>
              </a:gdLst>
              <a:ahLst/>
              <a:cxnLst/>
              <a:rect l="textAreaLeft" t="textAreaTop" r="textAreaRight" b="textAreaBottom"/>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02" name="PlaceHolder 1"/>
          <p:cNvSpPr>
            <a:spLocks noGrp="1"/>
          </p:cNvSpPr>
          <p:nvPr>
            <p:ph type="title"/>
          </p:nvPr>
        </p:nvSpPr>
        <p:spPr>
          <a:xfrm>
            <a:off x="2971800" y="2231280"/>
            <a:ext cx="3200040" cy="804240"/>
          </a:xfrm>
          <a:prstGeom prst="rect">
            <a:avLst/>
          </a:prstGeom>
          <a:noFill/>
          <a:ln w="0">
            <a:noFill/>
          </a:ln>
        </p:spPr>
        <p:txBody>
          <a:bodyPr lIns="91440" tIns="91440" rIns="91440" bIns="91440" anchor="ctr">
            <a:noAutofit/>
          </a:bodyPr>
          <a:lstStyle/>
          <a:p>
            <a:pPr indent="0">
              <a:buNone/>
            </a:pPr>
            <a:r>
              <a:rPr lang="fr-FR" sz="3600" b="0" strike="noStrike" spc="-1">
                <a:solidFill>
                  <a:schemeClr val="dk1"/>
                </a:solidFill>
                <a:latin typeface="Arial"/>
              </a:rPr>
              <a:t>Click to edit the title text format</a:t>
            </a:r>
          </a:p>
        </p:txBody>
      </p:sp>
      <p:sp>
        <p:nvSpPr>
          <p:cNvPr id="503" name="PlaceHolder 2"/>
          <p:cNvSpPr>
            <a:spLocks noGrp="1"/>
          </p:cNvSpPr>
          <p:nvPr>
            <p:ph type="title"/>
          </p:nvPr>
        </p:nvSpPr>
        <p:spPr>
          <a:xfrm>
            <a:off x="2971800" y="1161360"/>
            <a:ext cx="2967120" cy="106956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grpSp>
        <p:nvGrpSpPr>
          <p:cNvPr id="504" name="Google Shape;50;p3"/>
          <p:cNvGrpSpPr/>
          <p:nvPr/>
        </p:nvGrpSpPr>
        <p:grpSpPr>
          <a:xfrm>
            <a:off x="432720" y="0"/>
            <a:ext cx="8278200" cy="5165640"/>
            <a:chOff x="432720" y="0"/>
            <a:chExt cx="8278200" cy="5165640"/>
          </a:xfrm>
        </p:grpSpPr>
        <p:cxnSp>
          <p:nvCxnSpPr>
            <p:cNvPr id="505" name="Google Shape;51;p3"/>
            <p:cNvCxnSpPr/>
            <p:nvPr/>
          </p:nvCxnSpPr>
          <p:spPr>
            <a:xfrm flipV="1">
              <a:off x="8420040" y="2664000"/>
              <a:ext cx="360" cy="2502000"/>
            </a:xfrm>
            <a:prstGeom prst="straightConnector1">
              <a:avLst/>
            </a:prstGeom>
            <a:ln w="9525">
              <a:solidFill>
                <a:srgbClr val="3D3D3D"/>
              </a:solidFill>
              <a:round/>
            </a:ln>
          </p:spPr>
        </p:cxnSp>
        <p:grpSp>
          <p:nvGrpSpPr>
            <p:cNvPr id="506" name="Google Shape;52;p3"/>
            <p:cNvGrpSpPr/>
            <p:nvPr/>
          </p:nvGrpSpPr>
          <p:grpSpPr>
            <a:xfrm>
              <a:off x="8129520" y="4292280"/>
              <a:ext cx="581400" cy="582120"/>
              <a:chOff x="8129520" y="4292280"/>
              <a:chExt cx="581400" cy="582120"/>
            </a:xfrm>
          </p:grpSpPr>
          <p:sp>
            <p:nvSpPr>
              <p:cNvPr id="507" name="Google Shape;53;p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54;p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9" name="Google Shape;55;p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56;p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1" name="Google Shape;57;p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58;p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13" name="Google Shape;59;p3"/>
            <p:cNvGrpSpPr/>
            <p:nvPr/>
          </p:nvGrpSpPr>
          <p:grpSpPr>
            <a:xfrm>
              <a:off x="8274240" y="3720600"/>
              <a:ext cx="291600" cy="292320"/>
              <a:chOff x="8274240" y="3720600"/>
              <a:chExt cx="291600" cy="292320"/>
            </a:xfrm>
          </p:grpSpPr>
          <p:sp>
            <p:nvSpPr>
              <p:cNvPr id="514" name="Google Shape;60;p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61;p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6" name="Google Shape;62;p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63;p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18" name="Google Shape;64;p3"/>
            <p:cNvGrpSpPr/>
            <p:nvPr/>
          </p:nvGrpSpPr>
          <p:grpSpPr>
            <a:xfrm>
              <a:off x="8332920" y="3212640"/>
              <a:ext cx="174600" cy="174600"/>
              <a:chOff x="8332920" y="3212640"/>
              <a:chExt cx="174600" cy="174600"/>
            </a:xfrm>
          </p:grpSpPr>
          <p:sp>
            <p:nvSpPr>
              <p:cNvPr id="519" name="Google Shape;65;p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66;p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1" name="Google Shape;67;p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68;p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523" name="Google Shape;69;p3"/>
            <p:cNvCxnSpPr/>
            <p:nvPr/>
          </p:nvCxnSpPr>
          <p:spPr>
            <a:xfrm>
              <a:off x="723600" y="360"/>
              <a:ext cx="360" cy="2502000"/>
            </a:xfrm>
            <a:prstGeom prst="straightConnector1">
              <a:avLst/>
            </a:prstGeom>
            <a:ln w="9525">
              <a:solidFill>
                <a:srgbClr val="3D3D3D"/>
              </a:solidFill>
              <a:round/>
            </a:ln>
          </p:spPr>
        </p:cxnSp>
        <p:grpSp>
          <p:nvGrpSpPr>
            <p:cNvPr id="524" name="Google Shape;70;p3"/>
            <p:cNvGrpSpPr/>
            <p:nvPr/>
          </p:nvGrpSpPr>
          <p:grpSpPr>
            <a:xfrm>
              <a:off x="433080" y="291960"/>
              <a:ext cx="581400" cy="582120"/>
              <a:chOff x="433080" y="291960"/>
              <a:chExt cx="581400" cy="582120"/>
            </a:xfrm>
          </p:grpSpPr>
          <p:sp>
            <p:nvSpPr>
              <p:cNvPr id="525" name="Google Shape;71;p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2;p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7" name="Google Shape;73;p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8" name="Google Shape;74;p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9" name="Google Shape;75;p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76;p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31" name="Google Shape;77;p3"/>
            <p:cNvGrpSpPr/>
            <p:nvPr/>
          </p:nvGrpSpPr>
          <p:grpSpPr>
            <a:xfrm>
              <a:off x="578160" y="1153440"/>
              <a:ext cx="291600" cy="292320"/>
              <a:chOff x="578160" y="1153440"/>
              <a:chExt cx="291600" cy="292320"/>
            </a:xfrm>
          </p:grpSpPr>
          <p:sp>
            <p:nvSpPr>
              <p:cNvPr id="532" name="Google Shape;78;p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9;p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4" name="Google Shape;80;p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5" name="Google Shape;81;p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36" name="Google Shape;82;p3"/>
            <p:cNvGrpSpPr/>
            <p:nvPr/>
          </p:nvGrpSpPr>
          <p:grpSpPr>
            <a:xfrm>
              <a:off x="636480" y="1779120"/>
              <a:ext cx="174600" cy="174600"/>
              <a:chOff x="636480" y="1779120"/>
              <a:chExt cx="174600" cy="174600"/>
            </a:xfrm>
          </p:grpSpPr>
          <p:sp>
            <p:nvSpPr>
              <p:cNvPr id="537" name="Google Shape;83;p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4;p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9" name="Google Shape;85;p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86;p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41" name="Google Shape;87;p3"/>
            <p:cNvGrpSpPr/>
            <p:nvPr/>
          </p:nvGrpSpPr>
          <p:grpSpPr>
            <a:xfrm>
              <a:off x="432720" y="2003040"/>
              <a:ext cx="174960" cy="26640"/>
              <a:chOff x="432720" y="2003040"/>
              <a:chExt cx="174960" cy="26640"/>
            </a:xfrm>
          </p:grpSpPr>
          <p:sp>
            <p:nvSpPr>
              <p:cNvPr id="542" name="Google Shape;88;p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3" name="Google Shape;89;p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4" name="Google Shape;90;p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45" name="Google Shape;91;p3"/>
            <p:cNvGrpSpPr/>
            <p:nvPr/>
          </p:nvGrpSpPr>
          <p:grpSpPr>
            <a:xfrm>
              <a:off x="788040" y="208440"/>
              <a:ext cx="174600" cy="26640"/>
              <a:chOff x="788040" y="208440"/>
              <a:chExt cx="174600" cy="26640"/>
            </a:xfrm>
          </p:grpSpPr>
          <p:sp>
            <p:nvSpPr>
              <p:cNvPr id="546" name="Google Shape;92;p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7" name="Google Shape;93;p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8" name="Google Shape;94;p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49" name="Google Shape;95;p3"/>
            <p:cNvGrpSpPr/>
            <p:nvPr/>
          </p:nvGrpSpPr>
          <p:grpSpPr>
            <a:xfrm>
              <a:off x="8129520" y="4988880"/>
              <a:ext cx="174600" cy="26640"/>
              <a:chOff x="8129520" y="4988880"/>
              <a:chExt cx="174600" cy="26640"/>
            </a:xfrm>
          </p:grpSpPr>
          <p:sp>
            <p:nvSpPr>
              <p:cNvPr id="550" name="Google Shape;96;p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1" name="Google Shape;97;p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2" name="Google Shape;98;p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53" name="Google Shape;99;p3"/>
            <p:cNvGrpSpPr/>
            <p:nvPr/>
          </p:nvGrpSpPr>
          <p:grpSpPr>
            <a:xfrm>
              <a:off x="8497440" y="3429360"/>
              <a:ext cx="174600" cy="26640"/>
              <a:chOff x="8497440" y="3429360"/>
              <a:chExt cx="174600" cy="26640"/>
            </a:xfrm>
          </p:grpSpPr>
          <p:sp>
            <p:nvSpPr>
              <p:cNvPr id="554" name="Google Shape;100;p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5" name="Google Shape;101;p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6" name="Google Shape;102;p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557" name="Google Shape;103;p3"/>
            <p:cNvCxnSpPr/>
            <p:nvPr/>
          </p:nvCxnSpPr>
          <p:spPr>
            <a:xfrm>
              <a:off x="8407080" y="0"/>
              <a:ext cx="360" cy="2161080"/>
            </a:xfrm>
            <a:prstGeom prst="straightConnector1">
              <a:avLst/>
            </a:prstGeom>
            <a:ln w="9525">
              <a:solidFill>
                <a:srgbClr val="3D3D3D"/>
              </a:solidFill>
              <a:round/>
            </a:ln>
          </p:spPr>
        </p:cxnSp>
        <p:cxnSp>
          <p:nvCxnSpPr>
            <p:cNvPr id="558" name="Google Shape;104;p3"/>
            <p:cNvCxnSpPr/>
            <p:nvPr/>
          </p:nvCxnSpPr>
          <p:spPr>
            <a:xfrm>
              <a:off x="717840" y="2985480"/>
              <a:ext cx="360" cy="2161080"/>
            </a:xfrm>
            <a:prstGeom prst="straightConnector1">
              <a:avLst/>
            </a:prstGeom>
            <a:ln w="9525">
              <a:solidFill>
                <a:srgbClr val="3D3D3D"/>
              </a:solidFill>
              <a:round/>
            </a:ln>
          </p:spPr>
        </p:cxnSp>
        <p:sp>
          <p:nvSpPr>
            <p:cNvPr id="559" name="Google Shape;105;p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0" name="Google Shape;106;p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1" name="Google Shape;107;p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2" name="Google Shape;108;p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56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4" name="PlaceHolder 1"/>
          <p:cNvSpPr>
            <a:spLocks noGrp="1"/>
          </p:cNvSpPr>
          <p:nvPr>
            <p:ph type="title"/>
          </p:nvPr>
        </p:nvSpPr>
        <p:spPr>
          <a:xfrm>
            <a:off x="2962800" y="338400"/>
            <a:ext cx="321840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565" name="Google Shape;1064;p21"/>
          <p:cNvGrpSpPr/>
          <p:nvPr/>
        </p:nvGrpSpPr>
        <p:grpSpPr>
          <a:xfrm>
            <a:off x="262080" y="-1080"/>
            <a:ext cx="8550000" cy="3981240"/>
            <a:chOff x="262080" y="-1080"/>
            <a:chExt cx="8550000" cy="3981240"/>
          </a:xfrm>
        </p:grpSpPr>
        <p:cxnSp>
          <p:nvCxnSpPr>
            <p:cNvPr id="566" name="Google Shape;1065;p21"/>
            <p:cNvCxnSpPr/>
            <p:nvPr/>
          </p:nvCxnSpPr>
          <p:spPr>
            <a:xfrm>
              <a:off x="515880" y="-1080"/>
              <a:ext cx="360" cy="3981600"/>
            </a:xfrm>
            <a:prstGeom prst="straightConnector1">
              <a:avLst/>
            </a:prstGeom>
            <a:ln w="9525">
              <a:solidFill>
                <a:srgbClr val="494949"/>
              </a:solidFill>
              <a:round/>
            </a:ln>
          </p:spPr>
        </p:cxnSp>
        <p:cxnSp>
          <p:nvCxnSpPr>
            <p:cNvPr id="567" name="Google Shape;1066;p21"/>
            <p:cNvCxnSpPr/>
            <p:nvPr/>
          </p:nvCxnSpPr>
          <p:spPr>
            <a:xfrm>
              <a:off x="8665920" y="-1080"/>
              <a:ext cx="360" cy="1902240"/>
            </a:xfrm>
            <a:prstGeom prst="straightConnector1">
              <a:avLst/>
            </a:prstGeom>
            <a:ln w="9525">
              <a:solidFill>
                <a:srgbClr val="494949"/>
              </a:solidFill>
              <a:round/>
            </a:ln>
          </p:spPr>
        </p:cxnSp>
        <p:grpSp>
          <p:nvGrpSpPr>
            <p:cNvPr id="568" name="Google Shape;1067;p21"/>
            <p:cNvGrpSpPr/>
            <p:nvPr/>
          </p:nvGrpSpPr>
          <p:grpSpPr>
            <a:xfrm>
              <a:off x="343440" y="3301200"/>
              <a:ext cx="344520" cy="344880"/>
              <a:chOff x="343440" y="3301200"/>
              <a:chExt cx="344520" cy="344880"/>
            </a:xfrm>
          </p:grpSpPr>
          <p:sp>
            <p:nvSpPr>
              <p:cNvPr id="569" name="Google Shape;1068;p21"/>
              <p:cNvSpPr/>
              <p:nvPr/>
            </p:nvSpPr>
            <p:spPr>
              <a:xfrm rot="10800000">
                <a:off x="348840" y="3306960"/>
                <a:ext cx="333360" cy="333360"/>
              </a:xfrm>
              <a:custGeom>
                <a:avLst/>
                <a:gdLst>
                  <a:gd name="textAreaLeft" fmla="*/ 0 w 333360"/>
                  <a:gd name="textAreaRight" fmla="*/ 333720 w 333360"/>
                  <a:gd name="textAreaTop" fmla="*/ 0 h 333360"/>
                  <a:gd name="textAreaBottom" fmla="*/ 333720 h 33336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1069;p21"/>
              <p:cNvSpPr/>
              <p:nvPr/>
            </p:nvSpPr>
            <p:spPr>
              <a:xfrm rot="10800000">
                <a:off x="343440" y="3301200"/>
                <a:ext cx="344520" cy="344880"/>
              </a:xfrm>
              <a:custGeom>
                <a:avLst/>
                <a:gdLst>
                  <a:gd name="textAreaLeft" fmla="*/ 0 w 344520"/>
                  <a:gd name="textAreaRight" fmla="*/ 344880 w 344520"/>
                  <a:gd name="textAreaTop" fmla="*/ 0 h 344880"/>
                  <a:gd name="textAreaBottom" fmla="*/ 345240 h 34488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1" name="Google Shape;1070;p21"/>
              <p:cNvSpPr/>
              <p:nvPr/>
            </p:nvSpPr>
            <p:spPr>
              <a:xfrm rot="10800000">
                <a:off x="422640" y="3380760"/>
                <a:ext cx="186480" cy="186480"/>
              </a:xfrm>
              <a:custGeom>
                <a:avLst/>
                <a:gdLst>
                  <a:gd name="textAreaLeft" fmla="*/ 0 w 186480"/>
                  <a:gd name="textAreaRight" fmla="*/ 186840 w 186480"/>
                  <a:gd name="textAreaTop" fmla="*/ 0 h 186480"/>
                  <a:gd name="textAreaBottom" fmla="*/ 186840 h 18648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1071;p21"/>
              <p:cNvSpPr/>
              <p:nvPr/>
            </p:nvSpPr>
            <p:spPr>
              <a:xfrm rot="10800000">
                <a:off x="416520" y="3375000"/>
                <a:ext cx="197640" cy="197640"/>
              </a:xfrm>
              <a:custGeom>
                <a:avLst/>
                <a:gdLst>
                  <a:gd name="textAreaLeft" fmla="*/ 0 w 197640"/>
                  <a:gd name="textAreaRight" fmla="*/ 198000 w 197640"/>
                  <a:gd name="textAreaTop" fmla="*/ 0 h 197640"/>
                  <a:gd name="textAreaBottom" fmla="*/ 198000 h 19764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3" name="Google Shape;1072;p21"/>
            <p:cNvGrpSpPr/>
            <p:nvPr/>
          </p:nvGrpSpPr>
          <p:grpSpPr>
            <a:xfrm>
              <a:off x="8520480" y="714960"/>
              <a:ext cx="291600" cy="292320"/>
              <a:chOff x="8520480" y="714960"/>
              <a:chExt cx="291600" cy="292320"/>
            </a:xfrm>
          </p:grpSpPr>
          <p:sp>
            <p:nvSpPr>
              <p:cNvPr id="574" name="Google Shape;1073;p21"/>
              <p:cNvSpPr/>
              <p:nvPr/>
            </p:nvSpPr>
            <p:spPr>
              <a:xfrm rot="10800000">
                <a:off x="8524800" y="72000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1074;p21"/>
              <p:cNvSpPr/>
              <p:nvPr/>
            </p:nvSpPr>
            <p:spPr>
              <a:xfrm rot="10800000">
                <a:off x="8520480" y="71496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1075;p21"/>
              <p:cNvSpPr/>
              <p:nvPr/>
            </p:nvSpPr>
            <p:spPr>
              <a:xfrm rot="10800000">
                <a:off x="8587080" y="78228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1076;p21"/>
              <p:cNvSpPr/>
              <p:nvPr/>
            </p:nvSpPr>
            <p:spPr>
              <a:xfrm rot="10800000">
                <a:off x="8582040" y="77760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8" name="Google Shape;1077;p21"/>
            <p:cNvGrpSpPr/>
            <p:nvPr/>
          </p:nvGrpSpPr>
          <p:grpSpPr>
            <a:xfrm>
              <a:off x="262080" y="465480"/>
              <a:ext cx="507240" cy="507600"/>
              <a:chOff x="262080" y="465480"/>
              <a:chExt cx="507240" cy="507600"/>
            </a:xfrm>
          </p:grpSpPr>
          <p:sp>
            <p:nvSpPr>
              <p:cNvPr id="579" name="Google Shape;1078;p21"/>
              <p:cNvSpPr/>
              <p:nvPr/>
            </p:nvSpPr>
            <p:spPr>
              <a:xfrm rot="10800000">
                <a:off x="266040" y="469800"/>
                <a:ext cx="499320" cy="498960"/>
              </a:xfrm>
              <a:custGeom>
                <a:avLst/>
                <a:gdLst>
                  <a:gd name="textAreaLeft" fmla="*/ 0 w 499320"/>
                  <a:gd name="textAreaRight" fmla="*/ 499680 w 499320"/>
                  <a:gd name="textAreaTop" fmla="*/ 0 h 498960"/>
                  <a:gd name="textAreaBottom" fmla="*/ 499320 h 49896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0" name="Google Shape;1079;p21"/>
              <p:cNvSpPr/>
              <p:nvPr/>
            </p:nvSpPr>
            <p:spPr>
              <a:xfrm rot="10800000">
                <a:off x="262080" y="465480"/>
                <a:ext cx="507240" cy="507600"/>
              </a:xfrm>
              <a:custGeom>
                <a:avLst/>
                <a:gdLst>
                  <a:gd name="textAreaLeft" fmla="*/ 0 w 507240"/>
                  <a:gd name="textAreaRight" fmla="*/ 507600 w 507240"/>
                  <a:gd name="textAreaTop" fmla="*/ 0 h 507600"/>
                  <a:gd name="textAreaBottom" fmla="*/ 507960 h 50760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1080;p21"/>
              <p:cNvSpPr/>
              <p:nvPr/>
            </p:nvSpPr>
            <p:spPr>
              <a:xfrm rot="10800000">
                <a:off x="329400" y="532800"/>
                <a:ext cx="372960" cy="372600"/>
              </a:xfrm>
              <a:custGeom>
                <a:avLst/>
                <a:gdLst>
                  <a:gd name="textAreaLeft" fmla="*/ 0 w 372960"/>
                  <a:gd name="textAreaRight" fmla="*/ 373320 w 372960"/>
                  <a:gd name="textAreaTop" fmla="*/ 0 h 372600"/>
                  <a:gd name="textAreaBottom" fmla="*/ 372960 h 37260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1081;p21"/>
              <p:cNvSpPr/>
              <p:nvPr/>
            </p:nvSpPr>
            <p:spPr>
              <a:xfrm rot="10800000">
                <a:off x="325080" y="528480"/>
                <a:ext cx="380880" cy="381240"/>
              </a:xfrm>
              <a:custGeom>
                <a:avLst/>
                <a:gdLst>
                  <a:gd name="textAreaLeft" fmla="*/ 0 w 380880"/>
                  <a:gd name="textAreaRight" fmla="*/ 381240 w 380880"/>
                  <a:gd name="textAreaTop" fmla="*/ 0 h 381240"/>
                  <a:gd name="textAreaBottom" fmla="*/ 381600 h 3812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1082;p21"/>
              <p:cNvSpPr/>
              <p:nvPr/>
            </p:nvSpPr>
            <p:spPr>
              <a:xfrm rot="10800000">
                <a:off x="398160" y="601560"/>
                <a:ext cx="235440" cy="235440"/>
              </a:xfrm>
              <a:custGeom>
                <a:avLst/>
                <a:gdLst>
                  <a:gd name="textAreaLeft" fmla="*/ 0 w 235440"/>
                  <a:gd name="textAreaRight" fmla="*/ 235800 w 235440"/>
                  <a:gd name="textAreaTop" fmla="*/ 0 h 235440"/>
                  <a:gd name="textAreaBottom" fmla="*/ 235800 h 23544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1083;p21"/>
              <p:cNvSpPr/>
              <p:nvPr/>
            </p:nvSpPr>
            <p:spPr>
              <a:xfrm rot="10800000">
                <a:off x="393840" y="597600"/>
                <a:ext cx="243720" cy="243360"/>
              </a:xfrm>
              <a:custGeom>
                <a:avLst/>
                <a:gdLst>
                  <a:gd name="textAreaLeft" fmla="*/ 0 w 243720"/>
                  <a:gd name="textAreaRight" fmla="*/ 244080 w 243720"/>
                  <a:gd name="textAreaTop" fmla="*/ 0 h 243360"/>
                  <a:gd name="textAreaBottom" fmla="*/ 243720 h 24336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0" name="PlaceHolder 1"/>
          <p:cNvSpPr>
            <a:spLocks noGrp="1"/>
          </p:cNvSpPr>
          <p:nvPr>
            <p:ph type="body"/>
          </p:nvPr>
        </p:nvSpPr>
        <p:spPr>
          <a:xfrm>
            <a:off x="586800" y="974520"/>
            <a:ext cx="3194280" cy="3194280"/>
          </a:xfrm>
          <a:prstGeom prst="rect">
            <a:avLst/>
          </a:prstGeom>
          <a:noFill/>
          <a:ln w="0">
            <a:noFill/>
          </a:ln>
        </p:spPr>
        <p:txBody>
          <a:bodyPr lIns="90000" tIns="45000" rIns="90000" bIns="45000" anchor="t">
            <a:normAutofit fontScale="50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71" name="PlaceHolder 2"/>
          <p:cNvSpPr>
            <a:spLocks noGrp="1"/>
          </p:cNvSpPr>
          <p:nvPr>
            <p:ph type="title"/>
          </p:nvPr>
        </p:nvSpPr>
        <p:spPr>
          <a:xfrm>
            <a:off x="4170600" y="1369080"/>
            <a:ext cx="3879360" cy="73872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672" name="PlaceHolder 3"/>
          <p:cNvSpPr>
            <a:spLocks noGrp="1"/>
          </p:cNvSpPr>
          <p:nvPr>
            <p:ph type="body"/>
          </p:nvPr>
        </p:nvSpPr>
        <p:spPr>
          <a:xfrm>
            <a:off x="4170600" y="2107800"/>
            <a:ext cx="3879360" cy="169380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cxnSp>
        <p:nvCxnSpPr>
          <p:cNvPr id="673" name="Google Shape;1187;p24"/>
          <p:cNvCxnSpPr/>
          <p:nvPr/>
        </p:nvCxnSpPr>
        <p:spPr>
          <a:xfrm flipH="1">
            <a:off x="5825520" y="446760"/>
            <a:ext cx="1672560" cy="126360"/>
          </a:xfrm>
          <a:prstGeom prst="straightConnector1">
            <a:avLst/>
          </a:prstGeom>
          <a:ln w="9525">
            <a:solidFill>
              <a:srgbClr val="3D3D3D"/>
            </a:solidFill>
            <a:round/>
          </a:ln>
        </p:spPr>
      </p:cxnSp>
      <p:cxnSp>
        <p:nvCxnSpPr>
          <p:cNvPr id="674" name="Google Shape;1188;p24"/>
          <p:cNvCxnSpPr/>
          <p:nvPr/>
        </p:nvCxnSpPr>
        <p:spPr>
          <a:xfrm flipH="1" flipV="1">
            <a:off x="7511400" y="453240"/>
            <a:ext cx="829800" cy="743760"/>
          </a:xfrm>
          <a:prstGeom prst="straightConnector1">
            <a:avLst/>
          </a:prstGeom>
          <a:ln w="9525">
            <a:solidFill>
              <a:srgbClr val="3D3D3D"/>
            </a:solidFill>
            <a:round/>
          </a:ln>
        </p:spPr>
      </p:cxnSp>
      <p:cxnSp>
        <p:nvCxnSpPr>
          <p:cNvPr id="675" name="Google Shape;1189;p24"/>
          <p:cNvCxnSpPr/>
          <p:nvPr/>
        </p:nvCxnSpPr>
        <p:spPr>
          <a:xfrm flipH="1">
            <a:off x="8347320" y="-10800"/>
            <a:ext cx="797040" cy="1188000"/>
          </a:xfrm>
          <a:prstGeom prst="straightConnector1">
            <a:avLst/>
          </a:prstGeom>
          <a:ln w="9525">
            <a:solidFill>
              <a:srgbClr val="3D3D3D"/>
            </a:solidFill>
            <a:round/>
          </a:ln>
        </p:spPr>
      </p:cxnSp>
      <p:grpSp>
        <p:nvGrpSpPr>
          <p:cNvPr id="676" name="Google Shape;1190;p24"/>
          <p:cNvGrpSpPr/>
          <p:nvPr/>
        </p:nvGrpSpPr>
        <p:grpSpPr>
          <a:xfrm>
            <a:off x="8062920" y="883440"/>
            <a:ext cx="581400" cy="582120"/>
            <a:chOff x="8062920" y="883440"/>
            <a:chExt cx="581400" cy="582120"/>
          </a:xfrm>
        </p:grpSpPr>
        <p:sp>
          <p:nvSpPr>
            <p:cNvPr id="677" name="Google Shape;1191;p24"/>
            <p:cNvSpPr/>
            <p:nvPr/>
          </p:nvSpPr>
          <p:spPr>
            <a:xfrm>
              <a:off x="8067240" y="88848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192;p24"/>
            <p:cNvSpPr/>
            <p:nvPr/>
          </p:nvSpPr>
          <p:spPr>
            <a:xfrm>
              <a:off x="8062920" y="88344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9" name="Google Shape;1193;p24"/>
            <p:cNvSpPr/>
            <p:nvPr/>
          </p:nvSpPr>
          <p:spPr>
            <a:xfrm>
              <a:off x="8139600" y="9608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0" name="Google Shape;1194;p24"/>
            <p:cNvSpPr/>
            <p:nvPr/>
          </p:nvSpPr>
          <p:spPr>
            <a:xfrm>
              <a:off x="8135280" y="95580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1" name="Google Shape;1195;p24"/>
            <p:cNvSpPr/>
            <p:nvPr/>
          </p:nvSpPr>
          <p:spPr>
            <a:xfrm>
              <a:off x="8218440" y="103968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196;p24"/>
            <p:cNvSpPr/>
            <p:nvPr/>
          </p:nvSpPr>
          <p:spPr>
            <a:xfrm>
              <a:off x="8213760" y="103500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83" name="Google Shape;1197;p24"/>
          <p:cNvGrpSpPr/>
          <p:nvPr/>
        </p:nvGrpSpPr>
        <p:grpSpPr>
          <a:xfrm>
            <a:off x="7351560" y="311760"/>
            <a:ext cx="291600" cy="292320"/>
            <a:chOff x="7351560" y="311760"/>
            <a:chExt cx="291600" cy="292320"/>
          </a:xfrm>
        </p:grpSpPr>
        <p:sp>
          <p:nvSpPr>
            <p:cNvPr id="684" name="Google Shape;1198;p24"/>
            <p:cNvSpPr/>
            <p:nvPr/>
          </p:nvSpPr>
          <p:spPr>
            <a:xfrm>
              <a:off x="7356600" y="31680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1199;p24"/>
            <p:cNvSpPr/>
            <p:nvPr/>
          </p:nvSpPr>
          <p:spPr>
            <a:xfrm>
              <a:off x="7351560" y="31176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6" name="Google Shape;1200;p24"/>
            <p:cNvSpPr/>
            <p:nvPr/>
          </p:nvSpPr>
          <p:spPr>
            <a:xfrm>
              <a:off x="7418520" y="37872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7" name="Google Shape;1201;p24"/>
            <p:cNvSpPr/>
            <p:nvPr/>
          </p:nvSpPr>
          <p:spPr>
            <a:xfrm>
              <a:off x="7413840" y="37440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88" name="Google Shape;1202;p24"/>
          <p:cNvSpPr/>
          <p:nvPr/>
        </p:nvSpPr>
        <p:spPr>
          <a:xfrm>
            <a:off x="5689080" y="4215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9" name="Google Shape;1203;p24"/>
          <p:cNvSpPr/>
          <p:nvPr/>
        </p:nvSpPr>
        <p:spPr>
          <a:xfrm>
            <a:off x="5686920" y="419040"/>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0" name="Google Shape;1204;p24"/>
          <p:cNvSpPr/>
          <p:nvPr/>
        </p:nvSpPr>
        <p:spPr>
          <a:xfrm>
            <a:off x="5725440" y="45792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1205;p24"/>
          <p:cNvSpPr/>
          <p:nvPr/>
        </p:nvSpPr>
        <p:spPr>
          <a:xfrm>
            <a:off x="5723280" y="455400"/>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2" name="Google Shape;1206;p24"/>
          <p:cNvSpPr/>
          <p:nvPr/>
        </p:nvSpPr>
        <p:spPr>
          <a:xfrm>
            <a:off x="5765040" y="497520"/>
            <a:ext cx="135720"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1207;p24"/>
          <p:cNvSpPr/>
          <p:nvPr/>
        </p:nvSpPr>
        <p:spPr>
          <a:xfrm>
            <a:off x="5762880" y="495360"/>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94" name="Google Shape;1208;p24"/>
          <p:cNvGrpSpPr/>
          <p:nvPr/>
        </p:nvGrpSpPr>
        <p:grpSpPr>
          <a:xfrm>
            <a:off x="5441760" y="284760"/>
            <a:ext cx="174600" cy="26640"/>
            <a:chOff x="5441760" y="284760"/>
            <a:chExt cx="174600" cy="26640"/>
          </a:xfrm>
        </p:grpSpPr>
        <p:sp>
          <p:nvSpPr>
            <p:cNvPr id="695" name="Google Shape;1209;p24"/>
            <p:cNvSpPr/>
            <p:nvPr/>
          </p:nvSpPr>
          <p:spPr>
            <a:xfrm>
              <a:off x="5441760" y="2847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6" name="Google Shape;1210;p24"/>
            <p:cNvSpPr/>
            <p:nvPr/>
          </p:nvSpPr>
          <p:spPr>
            <a:xfrm>
              <a:off x="5515920" y="2847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7" name="Google Shape;1211;p24"/>
            <p:cNvSpPr/>
            <p:nvPr/>
          </p:nvSpPr>
          <p:spPr>
            <a:xfrm>
              <a:off x="5589720" y="2847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98" name="Google Shape;1212;p24"/>
          <p:cNvGrpSpPr/>
          <p:nvPr/>
        </p:nvGrpSpPr>
        <p:grpSpPr>
          <a:xfrm>
            <a:off x="8488440" y="166680"/>
            <a:ext cx="174960" cy="26640"/>
            <a:chOff x="8488440" y="166680"/>
            <a:chExt cx="174960" cy="26640"/>
          </a:xfrm>
        </p:grpSpPr>
        <p:sp>
          <p:nvSpPr>
            <p:cNvPr id="699" name="Google Shape;1213;p24"/>
            <p:cNvSpPr/>
            <p:nvPr/>
          </p:nvSpPr>
          <p:spPr>
            <a:xfrm>
              <a:off x="8488440" y="1666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0" name="Google Shape;1214;p24"/>
            <p:cNvSpPr/>
            <p:nvPr/>
          </p:nvSpPr>
          <p:spPr>
            <a:xfrm>
              <a:off x="8562600" y="1666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1" name="Google Shape;1215;p24"/>
            <p:cNvSpPr/>
            <p:nvPr/>
          </p:nvSpPr>
          <p:spPr>
            <a:xfrm>
              <a:off x="8636760" y="1666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702" name="Google Shape;1216;p24"/>
          <p:cNvCxnSpPr/>
          <p:nvPr/>
        </p:nvCxnSpPr>
        <p:spPr>
          <a:xfrm flipH="1">
            <a:off x="7195320" y="4212360"/>
            <a:ext cx="1157400" cy="542880"/>
          </a:xfrm>
          <a:prstGeom prst="straightConnector1">
            <a:avLst/>
          </a:prstGeom>
          <a:ln w="9525">
            <a:solidFill>
              <a:srgbClr val="3D3D3D"/>
            </a:solidFill>
            <a:round/>
          </a:ln>
        </p:spPr>
      </p:cxnSp>
      <p:cxnSp>
        <p:nvCxnSpPr>
          <p:cNvPr id="703" name="Google Shape;1217;p24"/>
          <p:cNvCxnSpPr/>
          <p:nvPr/>
        </p:nvCxnSpPr>
        <p:spPr>
          <a:xfrm flipH="1" flipV="1">
            <a:off x="8352360" y="4220280"/>
            <a:ext cx="792000" cy="836640"/>
          </a:xfrm>
          <a:prstGeom prst="straightConnector1">
            <a:avLst/>
          </a:prstGeom>
          <a:ln w="9525">
            <a:solidFill>
              <a:srgbClr val="3D3D3D"/>
            </a:solidFill>
            <a:round/>
          </a:ln>
        </p:spPr>
      </p:cxnSp>
      <p:grpSp>
        <p:nvGrpSpPr>
          <p:cNvPr id="704" name="Google Shape;1218;p24"/>
          <p:cNvGrpSpPr/>
          <p:nvPr/>
        </p:nvGrpSpPr>
        <p:grpSpPr>
          <a:xfrm>
            <a:off x="8062920" y="3940560"/>
            <a:ext cx="581400" cy="582120"/>
            <a:chOff x="8062920" y="3940560"/>
            <a:chExt cx="581400" cy="582120"/>
          </a:xfrm>
        </p:grpSpPr>
        <p:sp>
          <p:nvSpPr>
            <p:cNvPr id="705" name="Google Shape;1219;p24"/>
            <p:cNvSpPr/>
            <p:nvPr/>
          </p:nvSpPr>
          <p:spPr>
            <a:xfrm flipV="1">
              <a:off x="8067240" y="394524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1220;p24"/>
            <p:cNvSpPr/>
            <p:nvPr/>
          </p:nvSpPr>
          <p:spPr>
            <a:xfrm flipV="1">
              <a:off x="8062920" y="394020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7" name="Google Shape;1221;p24"/>
            <p:cNvSpPr/>
            <p:nvPr/>
          </p:nvSpPr>
          <p:spPr>
            <a:xfrm flipV="1">
              <a:off x="8139600" y="401832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8" name="Google Shape;1222;p24"/>
            <p:cNvSpPr/>
            <p:nvPr/>
          </p:nvSpPr>
          <p:spPr>
            <a:xfrm flipV="1">
              <a:off x="8135280" y="40132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9" name="Google Shape;1223;p24"/>
            <p:cNvSpPr/>
            <p:nvPr/>
          </p:nvSpPr>
          <p:spPr>
            <a:xfrm flipV="1">
              <a:off x="8218440" y="409680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1224;p24"/>
            <p:cNvSpPr/>
            <p:nvPr/>
          </p:nvSpPr>
          <p:spPr>
            <a:xfrm flipV="1">
              <a:off x="8213760" y="409176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11" name="Google Shape;1225;p24"/>
          <p:cNvGrpSpPr/>
          <p:nvPr/>
        </p:nvGrpSpPr>
        <p:grpSpPr>
          <a:xfrm>
            <a:off x="7032240" y="4586760"/>
            <a:ext cx="291600" cy="292320"/>
            <a:chOff x="7032240" y="4586760"/>
            <a:chExt cx="291600" cy="292320"/>
          </a:xfrm>
        </p:grpSpPr>
        <p:sp>
          <p:nvSpPr>
            <p:cNvPr id="712" name="Google Shape;1226;p24"/>
            <p:cNvSpPr/>
            <p:nvPr/>
          </p:nvSpPr>
          <p:spPr>
            <a:xfrm flipV="1">
              <a:off x="7037280" y="459180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3" name="Google Shape;1227;p24"/>
            <p:cNvSpPr/>
            <p:nvPr/>
          </p:nvSpPr>
          <p:spPr>
            <a:xfrm flipV="1">
              <a:off x="7032240" y="458676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4" name="Google Shape;1228;p24"/>
            <p:cNvSpPr/>
            <p:nvPr/>
          </p:nvSpPr>
          <p:spPr>
            <a:xfrm flipV="1">
              <a:off x="7099200" y="465336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5" name="Google Shape;1229;p24"/>
            <p:cNvSpPr/>
            <p:nvPr/>
          </p:nvSpPr>
          <p:spPr>
            <a:xfrm flipV="1">
              <a:off x="7094880" y="464832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16" name="Google Shape;1230;p24"/>
          <p:cNvGrpSpPr/>
          <p:nvPr/>
        </p:nvGrpSpPr>
        <p:grpSpPr>
          <a:xfrm>
            <a:off x="8756640" y="4645080"/>
            <a:ext cx="174600" cy="174600"/>
            <a:chOff x="8756640" y="4645080"/>
            <a:chExt cx="174600" cy="174600"/>
          </a:xfrm>
        </p:grpSpPr>
        <p:sp>
          <p:nvSpPr>
            <p:cNvPr id="717" name="Google Shape;1231;p24"/>
            <p:cNvSpPr/>
            <p:nvPr/>
          </p:nvSpPr>
          <p:spPr>
            <a:xfrm flipV="1">
              <a:off x="8760960" y="464940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1232;p24"/>
            <p:cNvSpPr/>
            <p:nvPr/>
          </p:nvSpPr>
          <p:spPr>
            <a:xfrm flipV="1">
              <a:off x="8756640" y="464472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9" name="Google Shape;1233;p24"/>
            <p:cNvSpPr/>
            <p:nvPr/>
          </p:nvSpPr>
          <p:spPr>
            <a:xfrm flipV="1">
              <a:off x="8797680" y="468612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0" name="Google Shape;1234;p24"/>
            <p:cNvSpPr/>
            <p:nvPr/>
          </p:nvSpPr>
          <p:spPr>
            <a:xfrm flipV="1">
              <a:off x="8792640" y="468180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21" name="Google Shape;1235;p24"/>
          <p:cNvGrpSpPr/>
          <p:nvPr/>
        </p:nvGrpSpPr>
        <p:grpSpPr>
          <a:xfrm>
            <a:off x="8488440" y="4852440"/>
            <a:ext cx="174960" cy="26640"/>
            <a:chOff x="8488440" y="4852440"/>
            <a:chExt cx="174960" cy="26640"/>
          </a:xfrm>
        </p:grpSpPr>
        <p:sp>
          <p:nvSpPr>
            <p:cNvPr id="722" name="Google Shape;1236;p24"/>
            <p:cNvSpPr/>
            <p:nvPr/>
          </p:nvSpPr>
          <p:spPr>
            <a:xfrm flipV="1">
              <a:off x="8488440" y="4852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3" name="Google Shape;1237;p24"/>
            <p:cNvSpPr/>
            <p:nvPr/>
          </p:nvSpPr>
          <p:spPr>
            <a:xfrm flipV="1">
              <a:off x="8562600" y="4852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24" name="Google Shape;1238;p24"/>
            <p:cNvSpPr/>
            <p:nvPr/>
          </p:nvSpPr>
          <p:spPr>
            <a:xfrm flipV="1">
              <a:off x="8636760" y="4852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14" name="Google Shape;111;p4"/>
          <p:cNvGrpSpPr/>
          <p:nvPr/>
        </p:nvGrpSpPr>
        <p:grpSpPr>
          <a:xfrm>
            <a:off x="4484520" y="4433040"/>
            <a:ext cx="174600" cy="26640"/>
            <a:chOff x="4484520" y="4433040"/>
            <a:chExt cx="174600" cy="26640"/>
          </a:xfrm>
        </p:grpSpPr>
        <p:sp>
          <p:nvSpPr>
            <p:cNvPr id="1015" name="Google Shape;112;p4"/>
            <p:cNvSpPr/>
            <p:nvPr/>
          </p:nvSpPr>
          <p:spPr>
            <a:xfrm>
              <a:off x="4484520" y="443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6" name="Google Shape;113;p4"/>
            <p:cNvSpPr/>
            <p:nvPr/>
          </p:nvSpPr>
          <p:spPr>
            <a:xfrm>
              <a:off x="4558680" y="443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17" name="Google Shape;114;p4"/>
            <p:cNvSpPr/>
            <p:nvPr/>
          </p:nvSpPr>
          <p:spPr>
            <a:xfrm>
              <a:off x="4632480" y="443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018" name="PlaceHolder 1"/>
          <p:cNvSpPr>
            <a:spLocks noGrp="1"/>
          </p:cNvSpPr>
          <p:nvPr>
            <p:ph type="title"/>
          </p:nvPr>
        </p:nvSpPr>
        <p:spPr>
          <a:xfrm>
            <a:off x="1794960" y="2477880"/>
            <a:ext cx="5553720" cy="57564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1019" name="Google Shape;116;p4"/>
          <p:cNvGrpSpPr/>
          <p:nvPr/>
        </p:nvGrpSpPr>
        <p:grpSpPr>
          <a:xfrm>
            <a:off x="432720" y="0"/>
            <a:ext cx="8278200" cy="5165640"/>
            <a:chOff x="432720" y="0"/>
            <a:chExt cx="8278200" cy="5165640"/>
          </a:xfrm>
        </p:grpSpPr>
        <p:cxnSp>
          <p:nvCxnSpPr>
            <p:cNvPr id="1020" name="Google Shape;117;p4"/>
            <p:cNvCxnSpPr/>
            <p:nvPr/>
          </p:nvCxnSpPr>
          <p:spPr>
            <a:xfrm flipV="1">
              <a:off x="8420040" y="2664000"/>
              <a:ext cx="360" cy="2502000"/>
            </a:xfrm>
            <a:prstGeom prst="straightConnector1">
              <a:avLst/>
            </a:prstGeom>
            <a:ln w="9525">
              <a:solidFill>
                <a:srgbClr val="3D3D3D"/>
              </a:solidFill>
              <a:round/>
            </a:ln>
          </p:spPr>
        </p:cxnSp>
        <p:grpSp>
          <p:nvGrpSpPr>
            <p:cNvPr id="1021" name="Google Shape;118;p4"/>
            <p:cNvGrpSpPr/>
            <p:nvPr/>
          </p:nvGrpSpPr>
          <p:grpSpPr>
            <a:xfrm>
              <a:off x="8129520" y="4292280"/>
              <a:ext cx="581400" cy="582120"/>
              <a:chOff x="8129520" y="4292280"/>
              <a:chExt cx="581400" cy="582120"/>
            </a:xfrm>
          </p:grpSpPr>
          <p:sp>
            <p:nvSpPr>
              <p:cNvPr id="1022" name="Google Shape;119;p4"/>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3" name="Google Shape;120;p4"/>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4" name="Google Shape;121;p4"/>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22;p4"/>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26" name="Google Shape;123;p4"/>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7" name="Google Shape;124;p4"/>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28" name="Google Shape;125;p4"/>
            <p:cNvGrpSpPr/>
            <p:nvPr/>
          </p:nvGrpSpPr>
          <p:grpSpPr>
            <a:xfrm>
              <a:off x="8274240" y="3720600"/>
              <a:ext cx="291600" cy="292320"/>
              <a:chOff x="8274240" y="3720600"/>
              <a:chExt cx="291600" cy="292320"/>
            </a:xfrm>
          </p:grpSpPr>
          <p:sp>
            <p:nvSpPr>
              <p:cNvPr id="1029" name="Google Shape;126;p4"/>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0" name="Google Shape;127;p4"/>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1" name="Google Shape;128;p4"/>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29;p4"/>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33" name="Google Shape;130;p4"/>
            <p:cNvGrpSpPr/>
            <p:nvPr/>
          </p:nvGrpSpPr>
          <p:grpSpPr>
            <a:xfrm>
              <a:off x="8332920" y="3212640"/>
              <a:ext cx="174600" cy="174600"/>
              <a:chOff x="8332920" y="3212640"/>
              <a:chExt cx="174600" cy="174600"/>
            </a:xfrm>
          </p:grpSpPr>
          <p:sp>
            <p:nvSpPr>
              <p:cNvPr id="1034" name="Google Shape;131;p4"/>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5" name="Google Shape;132;p4"/>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36" name="Google Shape;133;p4"/>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7" name="Google Shape;134;p4"/>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038" name="Google Shape;135;p4"/>
            <p:cNvCxnSpPr/>
            <p:nvPr/>
          </p:nvCxnSpPr>
          <p:spPr>
            <a:xfrm>
              <a:off x="723600" y="360"/>
              <a:ext cx="360" cy="2502000"/>
            </a:xfrm>
            <a:prstGeom prst="straightConnector1">
              <a:avLst/>
            </a:prstGeom>
            <a:ln w="9525">
              <a:solidFill>
                <a:srgbClr val="3D3D3D"/>
              </a:solidFill>
              <a:round/>
            </a:ln>
          </p:spPr>
        </p:cxnSp>
        <p:grpSp>
          <p:nvGrpSpPr>
            <p:cNvPr id="1039" name="Google Shape;136;p4"/>
            <p:cNvGrpSpPr/>
            <p:nvPr/>
          </p:nvGrpSpPr>
          <p:grpSpPr>
            <a:xfrm>
              <a:off x="433080" y="291960"/>
              <a:ext cx="581400" cy="582120"/>
              <a:chOff x="433080" y="291960"/>
              <a:chExt cx="581400" cy="582120"/>
            </a:xfrm>
          </p:grpSpPr>
          <p:sp>
            <p:nvSpPr>
              <p:cNvPr id="1040" name="Google Shape;137;p4"/>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138;p4"/>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2" name="Google Shape;139;p4"/>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3" name="Google Shape;140;p4"/>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4" name="Google Shape;141;p4"/>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5" name="Google Shape;142;p4"/>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46" name="Google Shape;143;p4"/>
            <p:cNvGrpSpPr/>
            <p:nvPr/>
          </p:nvGrpSpPr>
          <p:grpSpPr>
            <a:xfrm>
              <a:off x="578160" y="1153440"/>
              <a:ext cx="291600" cy="292320"/>
              <a:chOff x="578160" y="1153440"/>
              <a:chExt cx="291600" cy="292320"/>
            </a:xfrm>
          </p:grpSpPr>
          <p:sp>
            <p:nvSpPr>
              <p:cNvPr id="1047" name="Google Shape;144;p4"/>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145;p4"/>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9" name="Google Shape;146;p4"/>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0" name="Google Shape;147;p4"/>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51" name="Google Shape;148;p4"/>
            <p:cNvGrpSpPr/>
            <p:nvPr/>
          </p:nvGrpSpPr>
          <p:grpSpPr>
            <a:xfrm>
              <a:off x="636480" y="1779120"/>
              <a:ext cx="174600" cy="174600"/>
              <a:chOff x="636480" y="1779120"/>
              <a:chExt cx="174600" cy="174600"/>
            </a:xfrm>
          </p:grpSpPr>
          <p:sp>
            <p:nvSpPr>
              <p:cNvPr id="1052" name="Google Shape;149;p4"/>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3" name="Google Shape;150;p4"/>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4" name="Google Shape;151;p4"/>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5" name="Google Shape;152;p4"/>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56" name="Google Shape;153;p4"/>
            <p:cNvGrpSpPr/>
            <p:nvPr/>
          </p:nvGrpSpPr>
          <p:grpSpPr>
            <a:xfrm>
              <a:off x="432720" y="2003040"/>
              <a:ext cx="174960" cy="26640"/>
              <a:chOff x="432720" y="2003040"/>
              <a:chExt cx="174960" cy="26640"/>
            </a:xfrm>
          </p:grpSpPr>
          <p:sp>
            <p:nvSpPr>
              <p:cNvPr id="1057" name="Google Shape;154;p4"/>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8" name="Google Shape;155;p4"/>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9" name="Google Shape;156;p4"/>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60" name="Google Shape;157;p4"/>
            <p:cNvGrpSpPr/>
            <p:nvPr/>
          </p:nvGrpSpPr>
          <p:grpSpPr>
            <a:xfrm>
              <a:off x="788040" y="208440"/>
              <a:ext cx="174600" cy="26640"/>
              <a:chOff x="788040" y="208440"/>
              <a:chExt cx="174600" cy="26640"/>
            </a:xfrm>
          </p:grpSpPr>
          <p:sp>
            <p:nvSpPr>
              <p:cNvPr id="1061" name="Google Shape;158;p4"/>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2" name="Google Shape;159;p4"/>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3" name="Google Shape;160;p4"/>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64" name="Google Shape;161;p4"/>
            <p:cNvGrpSpPr/>
            <p:nvPr/>
          </p:nvGrpSpPr>
          <p:grpSpPr>
            <a:xfrm>
              <a:off x="8129520" y="4988880"/>
              <a:ext cx="174600" cy="26640"/>
              <a:chOff x="8129520" y="4988880"/>
              <a:chExt cx="174600" cy="26640"/>
            </a:xfrm>
          </p:grpSpPr>
          <p:sp>
            <p:nvSpPr>
              <p:cNvPr id="1065" name="Google Shape;162;p4"/>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6" name="Google Shape;163;p4"/>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7" name="Google Shape;164;p4"/>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68" name="Google Shape;165;p4"/>
            <p:cNvGrpSpPr/>
            <p:nvPr/>
          </p:nvGrpSpPr>
          <p:grpSpPr>
            <a:xfrm>
              <a:off x="8497440" y="3429360"/>
              <a:ext cx="174600" cy="26640"/>
              <a:chOff x="8497440" y="3429360"/>
              <a:chExt cx="174600" cy="26640"/>
            </a:xfrm>
          </p:grpSpPr>
          <p:sp>
            <p:nvSpPr>
              <p:cNvPr id="1069" name="Google Shape;166;p4"/>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0" name="Google Shape;167;p4"/>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1" name="Google Shape;168;p4"/>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1072" name="Google Shape;169;p4"/>
            <p:cNvCxnSpPr/>
            <p:nvPr/>
          </p:nvCxnSpPr>
          <p:spPr>
            <a:xfrm>
              <a:off x="8407080" y="0"/>
              <a:ext cx="360" cy="2161080"/>
            </a:xfrm>
            <a:prstGeom prst="straightConnector1">
              <a:avLst/>
            </a:prstGeom>
            <a:ln w="9525">
              <a:solidFill>
                <a:srgbClr val="3D3D3D"/>
              </a:solidFill>
              <a:round/>
            </a:ln>
          </p:spPr>
        </p:cxnSp>
        <p:cxnSp>
          <p:nvCxnSpPr>
            <p:cNvPr id="1073" name="Google Shape;170;p4"/>
            <p:cNvCxnSpPr/>
            <p:nvPr/>
          </p:nvCxnSpPr>
          <p:spPr>
            <a:xfrm>
              <a:off x="717840" y="2985480"/>
              <a:ext cx="360" cy="2161080"/>
            </a:xfrm>
            <a:prstGeom prst="straightConnector1">
              <a:avLst/>
            </a:prstGeom>
            <a:ln w="9525">
              <a:solidFill>
                <a:srgbClr val="3D3D3D"/>
              </a:solidFill>
              <a:round/>
            </a:ln>
          </p:spPr>
        </p:cxnSp>
        <p:sp>
          <p:nvSpPr>
            <p:cNvPr id="1074" name="Google Shape;171;p4"/>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5" name="Google Shape;172;p4"/>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6" name="Google Shape;173;p4"/>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7" name="Google Shape;174;p4"/>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107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 id="214748371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customXml" Target="../ink/ink5.xml"/><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50.png"/><Relationship Id="rId9" Type="http://schemas.openxmlformats.org/officeDocument/2006/relationships/customXml" Target="../ink/ink4.xml"/><Relationship Id="rId1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mr10w/Online-Language-Teaching-System/tree/dev-3" TargetMode="External"/><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 name="Google Shape;1746;p36"/>
          <p:cNvGrpSpPr/>
          <p:nvPr/>
        </p:nvGrpSpPr>
        <p:grpSpPr>
          <a:xfrm>
            <a:off x="150840" y="1506600"/>
            <a:ext cx="4420440" cy="3636360"/>
            <a:chOff x="150840" y="1506600"/>
            <a:chExt cx="4420440" cy="3636360"/>
          </a:xfrm>
        </p:grpSpPr>
        <p:sp>
          <p:nvSpPr>
            <p:cNvPr id="1645" name="Google Shape;1747;p36"/>
            <p:cNvSpPr/>
            <p:nvPr/>
          </p:nvSpPr>
          <p:spPr>
            <a:xfrm>
              <a:off x="389880" y="1506600"/>
              <a:ext cx="3972240" cy="3552480"/>
            </a:xfrm>
            <a:custGeom>
              <a:avLst/>
              <a:gdLst>
                <a:gd name="textAreaLeft" fmla="*/ 0 w 3972240"/>
                <a:gd name="textAreaRight" fmla="*/ 3972600 w 3972240"/>
                <a:gd name="textAreaTop" fmla="*/ 0 h 3552480"/>
                <a:gd name="textAreaBottom" fmla="*/ 3552840 h 3552480"/>
              </a:gdLst>
              <a:ahLst/>
              <a:cxnLst/>
              <a:rect l="textAreaLeft" t="textAreaTop" r="textAreaRight" b="textAreaBottom"/>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6" name="Google Shape;1748;p36"/>
            <p:cNvSpPr/>
            <p:nvPr/>
          </p:nvSpPr>
          <p:spPr>
            <a:xfrm>
              <a:off x="507600" y="1506600"/>
              <a:ext cx="3815280" cy="3547800"/>
            </a:xfrm>
            <a:custGeom>
              <a:avLst/>
              <a:gdLst>
                <a:gd name="textAreaLeft" fmla="*/ 0 w 3815280"/>
                <a:gd name="textAreaRight" fmla="*/ 3815640 w 3815280"/>
                <a:gd name="textAreaTop" fmla="*/ 0 h 3547800"/>
                <a:gd name="textAreaBottom" fmla="*/ 3548160 h 3547800"/>
              </a:gdLst>
              <a:ahLst/>
              <a:cxnLst/>
              <a:rect l="textAreaLeft" t="textAreaTop" r="textAreaRight" b="textAreaBottom"/>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7" name="Google Shape;1749;p36"/>
            <p:cNvSpPr/>
            <p:nvPr/>
          </p:nvSpPr>
          <p:spPr>
            <a:xfrm>
              <a:off x="3913920" y="3573720"/>
              <a:ext cx="587520" cy="1562400"/>
            </a:xfrm>
            <a:custGeom>
              <a:avLst/>
              <a:gdLst>
                <a:gd name="textAreaLeft" fmla="*/ 0 w 587520"/>
                <a:gd name="textAreaRight" fmla="*/ 587880 w 587520"/>
                <a:gd name="textAreaTop" fmla="*/ 0 h 1562400"/>
                <a:gd name="textAreaBottom" fmla="*/ 1562760 h 1562400"/>
              </a:gdLst>
              <a:ahLst/>
              <a:cxnLst/>
              <a:rect l="textAreaLeft" t="textAreaTop" r="textAreaRight" b="textAreaBottom"/>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8" name="Google Shape;1750;p36"/>
            <p:cNvSpPr/>
            <p:nvPr/>
          </p:nvSpPr>
          <p:spPr>
            <a:xfrm>
              <a:off x="1820880" y="3048120"/>
              <a:ext cx="1759320" cy="2094480"/>
            </a:xfrm>
            <a:custGeom>
              <a:avLst/>
              <a:gdLst>
                <a:gd name="textAreaLeft" fmla="*/ 0 w 1759320"/>
                <a:gd name="textAreaRight" fmla="*/ 1759680 w 1759320"/>
                <a:gd name="textAreaTop" fmla="*/ 0 h 2094480"/>
                <a:gd name="textAreaBottom" fmla="*/ 2094840 h 2094480"/>
              </a:gdLst>
              <a:ahLst/>
              <a:cxnLst/>
              <a:rect l="textAreaLeft" t="textAreaTop" r="textAreaRight" b="textAreaBottom"/>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9" name="Google Shape;1751;p36"/>
            <p:cNvSpPr/>
            <p:nvPr/>
          </p:nvSpPr>
          <p:spPr>
            <a:xfrm>
              <a:off x="1820880" y="3225240"/>
              <a:ext cx="1611360" cy="1917720"/>
            </a:xfrm>
            <a:custGeom>
              <a:avLst/>
              <a:gdLst>
                <a:gd name="textAreaLeft" fmla="*/ 0 w 1611360"/>
                <a:gd name="textAreaRight" fmla="*/ 1611720 w 1611360"/>
                <a:gd name="textAreaTop" fmla="*/ 0 h 1917720"/>
                <a:gd name="textAreaBottom" fmla="*/ 1918080 h 1917720"/>
              </a:gdLst>
              <a:ahLst/>
              <a:cxnLst/>
              <a:rect l="textAreaLeft" t="textAreaTop" r="textAreaRight" b="textAreaBottom"/>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0" name="Google Shape;1752;p36"/>
            <p:cNvSpPr/>
            <p:nvPr/>
          </p:nvSpPr>
          <p:spPr>
            <a:xfrm>
              <a:off x="3426480" y="3054600"/>
              <a:ext cx="148320" cy="2081880"/>
            </a:xfrm>
            <a:custGeom>
              <a:avLst/>
              <a:gdLst>
                <a:gd name="textAreaLeft" fmla="*/ 0 w 148320"/>
                <a:gd name="textAreaRight" fmla="*/ 148680 w 148320"/>
                <a:gd name="textAreaTop" fmla="*/ 0 h 2081880"/>
                <a:gd name="textAreaBottom" fmla="*/ 2082240 h 2081880"/>
              </a:gdLst>
              <a:ahLst/>
              <a:cxnLst/>
              <a:rect l="textAreaLeft" t="textAreaTop" r="textAreaRight" b="textAreaBottom"/>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1" name="Google Shape;1753;p36"/>
            <p:cNvSpPr/>
            <p:nvPr/>
          </p:nvSpPr>
          <p:spPr>
            <a:xfrm>
              <a:off x="350244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0" y="1"/>
                  </a:moveTo>
                  <a:lnTo>
                    <a:pt x="0"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2" name="Google Shape;1754;p36"/>
            <p:cNvSpPr/>
            <p:nvPr/>
          </p:nvSpPr>
          <p:spPr>
            <a:xfrm>
              <a:off x="349704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3" name="Google Shape;1755;p36"/>
            <p:cNvSpPr/>
            <p:nvPr/>
          </p:nvSpPr>
          <p:spPr>
            <a:xfrm>
              <a:off x="357516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4" name="Google Shape;1756;p36"/>
            <p:cNvSpPr/>
            <p:nvPr/>
          </p:nvSpPr>
          <p:spPr>
            <a:xfrm>
              <a:off x="356904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5" name="Google Shape;1757;p36"/>
            <p:cNvSpPr/>
            <p:nvPr/>
          </p:nvSpPr>
          <p:spPr>
            <a:xfrm>
              <a:off x="104508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1" y="1"/>
                  </a:moveTo>
                  <a:lnTo>
                    <a:pt x="1"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6" name="Google Shape;1758;p36"/>
            <p:cNvSpPr/>
            <p:nvPr/>
          </p:nvSpPr>
          <p:spPr>
            <a:xfrm>
              <a:off x="103968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7" name="Google Shape;1759;p36"/>
            <p:cNvSpPr/>
            <p:nvPr/>
          </p:nvSpPr>
          <p:spPr>
            <a:xfrm>
              <a:off x="111780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5" h="37361">
                  <a:moveTo>
                    <a:pt x="18965" y="0"/>
                  </a:moveTo>
                  <a:lnTo>
                    <a:pt x="0" y="15303"/>
                  </a:lnTo>
                  <a:lnTo>
                    <a:pt x="0" y="37360"/>
                  </a:lnTo>
                  <a:lnTo>
                    <a:pt x="18965" y="37360"/>
                  </a:lnTo>
                  <a:lnTo>
                    <a:pt x="1896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8" name="Google Shape;1760;p36"/>
            <p:cNvSpPr/>
            <p:nvPr/>
          </p:nvSpPr>
          <p:spPr>
            <a:xfrm>
              <a:off x="111168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9" name="Google Shape;1761;p36"/>
            <p:cNvSpPr/>
            <p:nvPr/>
          </p:nvSpPr>
          <p:spPr>
            <a:xfrm>
              <a:off x="765720" y="4426560"/>
              <a:ext cx="3354120" cy="394560"/>
            </a:xfrm>
            <a:custGeom>
              <a:avLst/>
              <a:gdLst>
                <a:gd name="textAreaLeft" fmla="*/ 0 w 3354120"/>
                <a:gd name="textAreaRight" fmla="*/ 3354480 w 3354120"/>
                <a:gd name="textAreaTop" fmla="*/ 0 h 394560"/>
                <a:gd name="textAreaBottom" fmla="*/ 394920 h 394560"/>
              </a:gdLst>
              <a:ahLst/>
              <a:cxnLst/>
              <a:rect l="textAreaLeft" t="textAreaTop" r="textAreaRight" b="textAreaBottom"/>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0" name="Google Shape;1762;p36"/>
            <p:cNvSpPr/>
            <p:nvPr/>
          </p:nvSpPr>
          <p:spPr>
            <a:xfrm>
              <a:off x="760320" y="4420440"/>
              <a:ext cx="3364920" cy="406080"/>
            </a:xfrm>
            <a:custGeom>
              <a:avLst/>
              <a:gdLst>
                <a:gd name="textAreaLeft" fmla="*/ 0 w 3364920"/>
                <a:gd name="textAreaRight" fmla="*/ 3365280 w 3364920"/>
                <a:gd name="textAreaTop" fmla="*/ 0 h 406080"/>
                <a:gd name="textAreaBottom" fmla="*/ 406440 h 406080"/>
              </a:gdLst>
              <a:ahLst/>
              <a:cxnLst/>
              <a:rect l="textAreaLeft" t="textAreaTop" r="textAreaRight" b="textAreaBottom"/>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1" name="Google Shape;1763;p36"/>
            <p:cNvSpPr/>
            <p:nvPr/>
          </p:nvSpPr>
          <p:spPr>
            <a:xfrm>
              <a:off x="766800" y="4426560"/>
              <a:ext cx="3352680" cy="369000"/>
            </a:xfrm>
            <a:custGeom>
              <a:avLst/>
              <a:gdLst>
                <a:gd name="textAreaLeft" fmla="*/ 0 w 3352680"/>
                <a:gd name="textAreaRight" fmla="*/ 3353040 w 3352680"/>
                <a:gd name="textAreaTop" fmla="*/ 0 h 369000"/>
                <a:gd name="textAreaBottom" fmla="*/ 369360 h 369000"/>
              </a:gdLst>
              <a:ahLst/>
              <a:cxnLst/>
              <a:rect l="textAreaLeft" t="textAreaTop" r="textAreaRight" b="textAreaBottom"/>
              <a:pathLst>
                <a:path w="202632" h="21245">
                  <a:moveTo>
                    <a:pt x="44157" y="0"/>
                  </a:moveTo>
                  <a:lnTo>
                    <a:pt x="1" y="21244"/>
                  </a:lnTo>
                  <a:lnTo>
                    <a:pt x="174958" y="21244"/>
                  </a:lnTo>
                  <a:lnTo>
                    <a:pt x="202632"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2" name="Google Shape;1764;p36"/>
            <p:cNvSpPr/>
            <p:nvPr/>
          </p:nvSpPr>
          <p:spPr>
            <a:xfrm>
              <a:off x="761040" y="4420080"/>
              <a:ext cx="3364920" cy="381600"/>
            </a:xfrm>
            <a:custGeom>
              <a:avLst/>
              <a:gdLst>
                <a:gd name="textAreaLeft" fmla="*/ 0 w 3364920"/>
                <a:gd name="textAreaRight" fmla="*/ 3365280 w 3364920"/>
                <a:gd name="textAreaTop" fmla="*/ 0 h 381600"/>
                <a:gd name="textAreaBottom" fmla="*/ 381960 h 381600"/>
              </a:gdLst>
              <a:ahLst/>
              <a:cxnLst/>
              <a:rect l="textAreaLeft" t="textAreaTop" r="textAreaRight" b="textAreaBottom"/>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3" name="Google Shape;1765;p36"/>
            <p:cNvSpPr/>
            <p:nvPr/>
          </p:nvSpPr>
          <p:spPr>
            <a:xfrm>
              <a:off x="3186720" y="4584960"/>
              <a:ext cx="500040" cy="148320"/>
            </a:xfrm>
            <a:custGeom>
              <a:avLst/>
              <a:gdLst>
                <a:gd name="textAreaLeft" fmla="*/ 0 w 500040"/>
                <a:gd name="textAreaRight" fmla="*/ 500400 w 500040"/>
                <a:gd name="textAreaTop" fmla="*/ 0 h 148320"/>
                <a:gd name="textAreaBottom" fmla="*/ 148680 h 148320"/>
              </a:gdLst>
              <a:ahLst/>
              <a:cxnLst/>
              <a:rect l="textAreaLeft" t="textAreaTop" r="textAreaRight" b="textAreaBottom"/>
              <a:pathLst>
                <a:path w="30239" h="8548">
                  <a:moveTo>
                    <a:pt x="10704" y="1"/>
                  </a:moveTo>
                  <a:lnTo>
                    <a:pt x="0" y="8547"/>
                  </a:lnTo>
                  <a:lnTo>
                    <a:pt x="18558" y="8547"/>
                  </a:lnTo>
                  <a:lnTo>
                    <a:pt x="3023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160" bIns="74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4" name="Google Shape;1766;p36"/>
            <p:cNvSpPr/>
            <p:nvPr/>
          </p:nvSpPr>
          <p:spPr>
            <a:xfrm>
              <a:off x="3180600" y="4579200"/>
              <a:ext cx="512280" cy="160200"/>
            </a:xfrm>
            <a:custGeom>
              <a:avLst/>
              <a:gdLst>
                <a:gd name="textAreaLeft" fmla="*/ 0 w 512280"/>
                <a:gd name="textAreaRight" fmla="*/ 512640 w 512280"/>
                <a:gd name="textAreaTop" fmla="*/ 0 h 160200"/>
                <a:gd name="textAreaBottom" fmla="*/ 160560 h 160200"/>
              </a:gdLst>
              <a:ahLst/>
              <a:cxnLst/>
              <a:rect l="textAreaLeft" t="textAreaTop" r="textAreaRight" b="textAreaBottom"/>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5" name="Google Shape;1767;p36"/>
            <p:cNvSpPr/>
            <p:nvPr/>
          </p:nvSpPr>
          <p:spPr>
            <a:xfrm>
              <a:off x="3661920" y="4426560"/>
              <a:ext cx="457560" cy="394560"/>
            </a:xfrm>
            <a:custGeom>
              <a:avLst/>
              <a:gdLst>
                <a:gd name="textAreaLeft" fmla="*/ 0 w 457560"/>
                <a:gd name="textAreaRight" fmla="*/ 457920 w 457560"/>
                <a:gd name="textAreaTop" fmla="*/ 0 h 394560"/>
                <a:gd name="textAreaBottom" fmla="*/ 394920 h 394560"/>
              </a:gdLst>
              <a:ahLst/>
              <a:cxnLst/>
              <a:rect l="textAreaLeft" t="textAreaTop" r="textAreaRight" b="textAreaBottom"/>
              <a:pathLst>
                <a:path w="27675" h="22710">
                  <a:moveTo>
                    <a:pt x="27675" y="0"/>
                  </a:moveTo>
                  <a:lnTo>
                    <a:pt x="1" y="21244"/>
                  </a:lnTo>
                  <a:lnTo>
                    <a:pt x="1" y="22709"/>
                  </a:lnTo>
                  <a:lnTo>
                    <a:pt x="27675" y="1425"/>
                  </a:lnTo>
                  <a:lnTo>
                    <a:pt x="2767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6" name="Google Shape;1768;p36"/>
            <p:cNvSpPr/>
            <p:nvPr/>
          </p:nvSpPr>
          <p:spPr>
            <a:xfrm>
              <a:off x="3656520" y="4420440"/>
              <a:ext cx="468360" cy="406440"/>
            </a:xfrm>
            <a:custGeom>
              <a:avLst/>
              <a:gdLst>
                <a:gd name="textAreaLeft" fmla="*/ 0 w 468360"/>
                <a:gd name="textAreaRight" fmla="*/ 468720 w 468360"/>
                <a:gd name="textAreaTop" fmla="*/ 0 h 406440"/>
                <a:gd name="textAreaBottom" fmla="*/ 406800 h 406440"/>
              </a:gdLst>
              <a:ahLst/>
              <a:cxnLst/>
              <a:rect l="textAreaLeft" t="textAreaTop" r="textAreaRight" b="textAreaBottom"/>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7" name="Google Shape;1769;p36"/>
            <p:cNvSpPr/>
            <p:nvPr/>
          </p:nvSpPr>
          <p:spPr>
            <a:xfrm>
              <a:off x="3274920" y="4437000"/>
              <a:ext cx="605160" cy="196920"/>
            </a:xfrm>
            <a:custGeom>
              <a:avLst/>
              <a:gdLst>
                <a:gd name="textAreaLeft" fmla="*/ 0 w 605160"/>
                <a:gd name="textAreaRight" fmla="*/ 605520 w 605160"/>
                <a:gd name="textAreaTop" fmla="*/ 0 h 196920"/>
                <a:gd name="textAreaBottom" fmla="*/ 197280 h 196920"/>
              </a:gdLst>
              <a:ahLst/>
              <a:cxnLst/>
              <a:rect l="textAreaLeft" t="textAreaTop" r="textAreaRight" b="textAreaBottom"/>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8" name="Google Shape;1770;p36"/>
            <p:cNvSpPr/>
            <p:nvPr/>
          </p:nvSpPr>
          <p:spPr>
            <a:xfrm>
              <a:off x="3342960" y="4593240"/>
              <a:ext cx="173520" cy="122400"/>
            </a:xfrm>
            <a:custGeom>
              <a:avLst/>
              <a:gdLst>
                <a:gd name="textAreaLeft" fmla="*/ 0 w 173520"/>
                <a:gd name="textAreaRight" fmla="*/ 173880 w 173520"/>
                <a:gd name="textAreaTop" fmla="*/ 0 h 122400"/>
                <a:gd name="textAreaBottom" fmla="*/ 122760 h 122400"/>
              </a:gdLst>
              <a:ahLst/>
              <a:cxnLst/>
              <a:rect l="textAreaLeft" t="textAreaTop" r="textAreaRight" b="textAreaBottom"/>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1200" bIns="61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9" name="Google Shape;1771;p36"/>
            <p:cNvSpPr/>
            <p:nvPr/>
          </p:nvSpPr>
          <p:spPr>
            <a:xfrm>
              <a:off x="3442680" y="4614480"/>
              <a:ext cx="47520" cy="82800"/>
            </a:xfrm>
            <a:custGeom>
              <a:avLst/>
              <a:gdLst>
                <a:gd name="textAreaLeft" fmla="*/ 0 w 47520"/>
                <a:gd name="textAreaRight" fmla="*/ 47880 w 47520"/>
                <a:gd name="textAreaTop" fmla="*/ 0 h 82800"/>
                <a:gd name="textAreaBottom" fmla="*/ 83160 h 82800"/>
              </a:gdLst>
              <a:ahLst/>
              <a:cxnLst/>
              <a:rect l="textAreaLeft" t="textAreaTop" r="textAreaRight" b="textAreaBottom"/>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0" name="Google Shape;1772;p36"/>
            <p:cNvSpPr/>
            <p:nvPr/>
          </p:nvSpPr>
          <p:spPr>
            <a:xfrm>
              <a:off x="2013480" y="4534560"/>
              <a:ext cx="1338480" cy="219600"/>
            </a:xfrm>
            <a:custGeom>
              <a:avLst/>
              <a:gdLst>
                <a:gd name="textAreaLeft" fmla="*/ 0 w 1338480"/>
                <a:gd name="textAreaRight" fmla="*/ 1338840 w 1338480"/>
                <a:gd name="textAreaTop" fmla="*/ 0 h 219600"/>
                <a:gd name="textAreaBottom" fmla="*/ 219960 h 219600"/>
              </a:gdLst>
              <a:ahLst/>
              <a:cxnLst/>
              <a:rect l="textAreaLeft" t="textAreaTop" r="textAreaRight" b="textAreaBottom"/>
              <a:pathLst>
                <a:path w="80906" h="12657">
                  <a:moveTo>
                    <a:pt x="15831" y="0"/>
                  </a:moveTo>
                  <a:lnTo>
                    <a:pt x="0" y="12657"/>
                  </a:lnTo>
                  <a:lnTo>
                    <a:pt x="65075" y="12657"/>
                  </a:lnTo>
                  <a:lnTo>
                    <a:pt x="80906"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1" name="Google Shape;1773;p36"/>
            <p:cNvSpPr/>
            <p:nvPr/>
          </p:nvSpPr>
          <p:spPr>
            <a:xfrm>
              <a:off x="2007360" y="4529160"/>
              <a:ext cx="1350720" cy="231120"/>
            </a:xfrm>
            <a:custGeom>
              <a:avLst/>
              <a:gdLst>
                <a:gd name="textAreaLeft" fmla="*/ 0 w 1350720"/>
                <a:gd name="textAreaRight" fmla="*/ 1351080 w 1350720"/>
                <a:gd name="textAreaTop" fmla="*/ 0 h 231120"/>
                <a:gd name="textAreaBottom" fmla="*/ 231480 h 231120"/>
              </a:gdLst>
              <a:ahLst/>
              <a:cxnLst/>
              <a:rect l="textAreaLeft" t="textAreaTop" r="textAreaRight" b="textAreaBottom"/>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2" name="Google Shape;1774;p36"/>
            <p:cNvSpPr/>
            <p:nvPr/>
          </p:nvSpPr>
          <p:spPr>
            <a:xfrm>
              <a:off x="3084840" y="4528800"/>
              <a:ext cx="273240" cy="245160"/>
            </a:xfrm>
            <a:custGeom>
              <a:avLst/>
              <a:gdLst>
                <a:gd name="textAreaLeft" fmla="*/ 0 w 273240"/>
                <a:gd name="textAreaRight" fmla="*/ 273600 w 273240"/>
                <a:gd name="textAreaTop" fmla="*/ 0 h 245160"/>
                <a:gd name="textAreaBottom" fmla="*/ 245520 h 245160"/>
              </a:gdLst>
              <a:ahLst/>
              <a:cxnLst/>
              <a:rect l="textAreaLeft" t="textAreaTop" r="textAreaRight" b="textAreaBottom"/>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3" name="Google Shape;1775;p36"/>
            <p:cNvSpPr/>
            <p:nvPr/>
          </p:nvSpPr>
          <p:spPr>
            <a:xfrm>
              <a:off x="2013480" y="4754880"/>
              <a:ext cx="1076400" cy="12960"/>
            </a:xfrm>
            <a:custGeom>
              <a:avLst/>
              <a:gdLst>
                <a:gd name="textAreaLeft" fmla="*/ 0 w 1076400"/>
                <a:gd name="textAreaRight" fmla="*/ 1076760 w 1076400"/>
                <a:gd name="textAreaTop" fmla="*/ 0 h 12960"/>
                <a:gd name="textAreaBottom" fmla="*/ 13320 h 12960"/>
              </a:gdLst>
              <a:ahLst/>
              <a:cxnLst/>
              <a:rect l="textAreaLeft" t="textAreaTop" r="textAreaRight" b="textAreaBottom"/>
              <a:pathLst>
                <a:path w="65075" h="775">
                  <a:moveTo>
                    <a:pt x="0" y="1"/>
                  </a:moveTo>
                  <a:lnTo>
                    <a:pt x="0" y="774"/>
                  </a:lnTo>
                  <a:lnTo>
                    <a:pt x="65075" y="774"/>
                  </a:lnTo>
                  <a:lnTo>
                    <a:pt x="650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480" bIns="6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4" name="Google Shape;1776;p36"/>
            <p:cNvSpPr/>
            <p:nvPr/>
          </p:nvSpPr>
          <p:spPr>
            <a:xfrm>
              <a:off x="2007360" y="4748400"/>
              <a:ext cx="1088640" cy="25920"/>
            </a:xfrm>
            <a:custGeom>
              <a:avLst/>
              <a:gdLst>
                <a:gd name="textAreaLeft" fmla="*/ 0 w 1088640"/>
                <a:gd name="textAreaRight" fmla="*/ 1089000 w 1088640"/>
                <a:gd name="textAreaTop" fmla="*/ 0 h 25920"/>
                <a:gd name="textAreaBottom" fmla="*/ 26280 h 25920"/>
              </a:gdLst>
              <a:ahLst/>
              <a:cxnLst/>
              <a:rect l="textAreaLeft" t="textAreaTop" r="textAreaRight" b="textAreaBottom"/>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2960" bIns="12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5" name="Google Shape;1777;p36"/>
            <p:cNvSpPr/>
            <p:nvPr/>
          </p:nvSpPr>
          <p:spPr>
            <a:xfrm>
              <a:off x="23238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6" name="Google Shape;1778;p36"/>
            <p:cNvSpPr/>
            <p:nvPr/>
          </p:nvSpPr>
          <p:spPr>
            <a:xfrm>
              <a:off x="239544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7" name="Google Shape;1779;p36"/>
            <p:cNvSpPr/>
            <p:nvPr/>
          </p:nvSpPr>
          <p:spPr>
            <a:xfrm>
              <a:off x="225252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8" name="Google Shape;1780;p36"/>
            <p:cNvSpPr/>
            <p:nvPr/>
          </p:nvSpPr>
          <p:spPr>
            <a:xfrm>
              <a:off x="22874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9" name="Google Shape;1781;p36"/>
            <p:cNvSpPr/>
            <p:nvPr/>
          </p:nvSpPr>
          <p:spPr>
            <a:xfrm>
              <a:off x="2393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0" name="Google Shape;1782;p36"/>
            <p:cNvSpPr/>
            <p:nvPr/>
          </p:nvSpPr>
          <p:spPr>
            <a:xfrm>
              <a:off x="2322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1" name="Google Shape;1783;p36"/>
            <p:cNvSpPr/>
            <p:nvPr/>
          </p:nvSpPr>
          <p:spPr>
            <a:xfrm>
              <a:off x="24660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2" name="Google Shape;1784;p36"/>
            <p:cNvSpPr/>
            <p:nvPr/>
          </p:nvSpPr>
          <p:spPr>
            <a:xfrm>
              <a:off x="28216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3" name="Google Shape;1785;p36"/>
            <p:cNvSpPr/>
            <p:nvPr/>
          </p:nvSpPr>
          <p:spPr>
            <a:xfrm>
              <a:off x="24642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4" name="Google Shape;1786;p36"/>
            <p:cNvSpPr/>
            <p:nvPr/>
          </p:nvSpPr>
          <p:spPr>
            <a:xfrm>
              <a:off x="25372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5" name="Google Shape;1787;p36"/>
            <p:cNvSpPr/>
            <p:nvPr/>
          </p:nvSpPr>
          <p:spPr>
            <a:xfrm>
              <a:off x="29638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6" name="Google Shape;1788;p36"/>
            <p:cNvSpPr/>
            <p:nvPr/>
          </p:nvSpPr>
          <p:spPr>
            <a:xfrm>
              <a:off x="29988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7" name="Google Shape;1789;p36"/>
            <p:cNvSpPr/>
            <p:nvPr/>
          </p:nvSpPr>
          <p:spPr>
            <a:xfrm>
              <a:off x="2892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8" name="Google Shape;1790;p36"/>
            <p:cNvSpPr/>
            <p:nvPr/>
          </p:nvSpPr>
          <p:spPr>
            <a:xfrm>
              <a:off x="27507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9" name="Google Shape;1791;p36"/>
            <p:cNvSpPr/>
            <p:nvPr/>
          </p:nvSpPr>
          <p:spPr>
            <a:xfrm>
              <a:off x="26082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0" name="Google Shape;1792;p36"/>
            <p:cNvSpPr/>
            <p:nvPr/>
          </p:nvSpPr>
          <p:spPr>
            <a:xfrm>
              <a:off x="26794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1" name="Google Shape;1793;p36"/>
            <p:cNvSpPr/>
            <p:nvPr/>
          </p:nvSpPr>
          <p:spPr>
            <a:xfrm>
              <a:off x="27489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2" name="Google Shape;1794;p36"/>
            <p:cNvSpPr/>
            <p:nvPr/>
          </p:nvSpPr>
          <p:spPr>
            <a:xfrm>
              <a:off x="28566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3" name="Google Shape;1795;p36"/>
            <p:cNvSpPr/>
            <p:nvPr/>
          </p:nvSpPr>
          <p:spPr>
            <a:xfrm>
              <a:off x="27140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4" name="Google Shape;1796;p36"/>
            <p:cNvSpPr/>
            <p:nvPr/>
          </p:nvSpPr>
          <p:spPr>
            <a:xfrm>
              <a:off x="25718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5" name="Google Shape;1797;p36"/>
            <p:cNvSpPr/>
            <p:nvPr/>
          </p:nvSpPr>
          <p:spPr>
            <a:xfrm>
              <a:off x="27853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6" name="Google Shape;1798;p36"/>
            <p:cNvSpPr/>
            <p:nvPr/>
          </p:nvSpPr>
          <p:spPr>
            <a:xfrm>
              <a:off x="25354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7" name="Google Shape;1799;p36"/>
            <p:cNvSpPr/>
            <p:nvPr/>
          </p:nvSpPr>
          <p:spPr>
            <a:xfrm>
              <a:off x="23583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8" name="Google Shape;1800;p36"/>
            <p:cNvSpPr/>
            <p:nvPr/>
          </p:nvSpPr>
          <p:spPr>
            <a:xfrm>
              <a:off x="25009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9" name="Google Shape;1801;p36"/>
            <p:cNvSpPr/>
            <p:nvPr/>
          </p:nvSpPr>
          <p:spPr>
            <a:xfrm>
              <a:off x="24296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0" name="Google Shape;1802;p36"/>
            <p:cNvSpPr/>
            <p:nvPr/>
          </p:nvSpPr>
          <p:spPr>
            <a:xfrm>
              <a:off x="26431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1" name="Google Shape;1803;p36"/>
            <p:cNvSpPr/>
            <p:nvPr/>
          </p:nvSpPr>
          <p:spPr>
            <a:xfrm>
              <a:off x="26776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2" name="Google Shape;1804;p36"/>
            <p:cNvSpPr/>
            <p:nvPr/>
          </p:nvSpPr>
          <p:spPr>
            <a:xfrm>
              <a:off x="3033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3" name="Google Shape;1805;p36"/>
            <p:cNvSpPr/>
            <p:nvPr/>
          </p:nvSpPr>
          <p:spPr>
            <a:xfrm>
              <a:off x="26067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4" name="Google Shape;1806;p36"/>
            <p:cNvSpPr/>
            <p:nvPr/>
          </p:nvSpPr>
          <p:spPr>
            <a:xfrm>
              <a:off x="28908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5" name="Google Shape;1807;p36"/>
            <p:cNvSpPr/>
            <p:nvPr/>
          </p:nvSpPr>
          <p:spPr>
            <a:xfrm>
              <a:off x="296244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6" name="Google Shape;1808;p36"/>
            <p:cNvSpPr/>
            <p:nvPr/>
          </p:nvSpPr>
          <p:spPr>
            <a:xfrm>
              <a:off x="29275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7" name="Google Shape;1809;p36"/>
            <p:cNvSpPr/>
            <p:nvPr/>
          </p:nvSpPr>
          <p:spPr>
            <a:xfrm>
              <a:off x="281952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8" name="Google Shape;1810;p36"/>
            <p:cNvSpPr/>
            <p:nvPr/>
          </p:nvSpPr>
          <p:spPr>
            <a:xfrm>
              <a:off x="26452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9" name="Google Shape;1811;p36"/>
            <p:cNvSpPr/>
            <p:nvPr/>
          </p:nvSpPr>
          <p:spPr>
            <a:xfrm>
              <a:off x="27158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0" name="Google Shape;1812;p36"/>
            <p:cNvSpPr/>
            <p:nvPr/>
          </p:nvSpPr>
          <p:spPr>
            <a:xfrm>
              <a:off x="25736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1" name="Google Shape;1813;p36"/>
            <p:cNvSpPr/>
            <p:nvPr/>
          </p:nvSpPr>
          <p:spPr>
            <a:xfrm>
              <a:off x="27871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2" name="Google Shape;1814;p36"/>
            <p:cNvSpPr/>
            <p:nvPr/>
          </p:nvSpPr>
          <p:spPr>
            <a:xfrm>
              <a:off x="25023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3" name="Google Shape;1815;p36"/>
            <p:cNvSpPr/>
            <p:nvPr/>
          </p:nvSpPr>
          <p:spPr>
            <a:xfrm>
              <a:off x="24318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4" name="Google Shape;1816;p36"/>
            <p:cNvSpPr/>
            <p:nvPr/>
          </p:nvSpPr>
          <p:spPr>
            <a:xfrm>
              <a:off x="28580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5" name="Google Shape;1817;p36"/>
            <p:cNvSpPr/>
            <p:nvPr/>
          </p:nvSpPr>
          <p:spPr>
            <a:xfrm>
              <a:off x="2288880" y="468324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6" name="Google Shape;1818;p36"/>
            <p:cNvSpPr/>
            <p:nvPr/>
          </p:nvSpPr>
          <p:spPr>
            <a:xfrm>
              <a:off x="23601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7" name="Google Shape;1819;p36"/>
            <p:cNvSpPr/>
            <p:nvPr/>
          </p:nvSpPr>
          <p:spPr>
            <a:xfrm>
              <a:off x="3069360" y="462456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8" name="Google Shape;1820;p36"/>
            <p:cNvSpPr/>
            <p:nvPr/>
          </p:nvSpPr>
          <p:spPr>
            <a:xfrm>
              <a:off x="31388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9" name="Google Shape;1821;p36"/>
            <p:cNvSpPr/>
            <p:nvPr/>
          </p:nvSpPr>
          <p:spPr>
            <a:xfrm>
              <a:off x="3104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0" name="Google Shape;1822;p36"/>
            <p:cNvSpPr/>
            <p:nvPr/>
          </p:nvSpPr>
          <p:spPr>
            <a:xfrm>
              <a:off x="2218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1" name="Google Shape;1823;p36"/>
            <p:cNvSpPr/>
            <p:nvPr/>
          </p:nvSpPr>
          <p:spPr>
            <a:xfrm>
              <a:off x="2929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2" name="Google Shape;1824;p36"/>
            <p:cNvSpPr/>
            <p:nvPr/>
          </p:nvSpPr>
          <p:spPr>
            <a:xfrm>
              <a:off x="30006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3" name="Google Shape;1825;p36"/>
            <p:cNvSpPr/>
            <p:nvPr/>
          </p:nvSpPr>
          <p:spPr>
            <a:xfrm>
              <a:off x="30351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4" name="Google Shape;1826;p36"/>
            <p:cNvSpPr/>
            <p:nvPr/>
          </p:nvSpPr>
          <p:spPr>
            <a:xfrm>
              <a:off x="22161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5" name="Google Shape;1827;p36"/>
            <p:cNvSpPr/>
            <p:nvPr/>
          </p:nvSpPr>
          <p:spPr>
            <a:xfrm>
              <a:off x="271260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6" name="Google Shape;1828;p36"/>
            <p:cNvSpPr/>
            <p:nvPr/>
          </p:nvSpPr>
          <p:spPr>
            <a:xfrm>
              <a:off x="27831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7" name="Google Shape;1829;p36"/>
            <p:cNvSpPr/>
            <p:nvPr/>
          </p:nvSpPr>
          <p:spPr>
            <a:xfrm>
              <a:off x="26409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8" name="Google Shape;1830;p36"/>
            <p:cNvSpPr/>
            <p:nvPr/>
          </p:nvSpPr>
          <p:spPr>
            <a:xfrm>
              <a:off x="28544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9" name="Google Shape;1831;p36"/>
            <p:cNvSpPr/>
            <p:nvPr/>
          </p:nvSpPr>
          <p:spPr>
            <a:xfrm>
              <a:off x="2996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0" name="Google Shape;1832;p36"/>
            <p:cNvSpPr/>
            <p:nvPr/>
          </p:nvSpPr>
          <p:spPr>
            <a:xfrm>
              <a:off x="29253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1" name="Google Shape;1833;p36"/>
            <p:cNvSpPr/>
            <p:nvPr/>
          </p:nvSpPr>
          <p:spPr>
            <a:xfrm>
              <a:off x="25696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2" name="Google Shape;1834;p36"/>
            <p:cNvSpPr/>
            <p:nvPr/>
          </p:nvSpPr>
          <p:spPr>
            <a:xfrm>
              <a:off x="2181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3" name="Google Shape;1835;p36"/>
            <p:cNvSpPr/>
            <p:nvPr/>
          </p:nvSpPr>
          <p:spPr>
            <a:xfrm>
              <a:off x="2250720" y="4594680"/>
              <a:ext cx="118080" cy="41400"/>
            </a:xfrm>
            <a:custGeom>
              <a:avLst/>
              <a:gdLst>
                <a:gd name="textAreaLeft" fmla="*/ 0 w 118080"/>
                <a:gd name="textAreaRight" fmla="*/ 118440 w 118080"/>
                <a:gd name="textAreaTop" fmla="*/ 0 h 41400"/>
                <a:gd name="textAreaBottom" fmla="*/ 41760 h 41400"/>
              </a:gdLst>
              <a:ahLst/>
              <a:cxnLst/>
              <a:rect l="textAreaLeft" t="textAreaTop" r="textAreaRight" b="textAreaBottom"/>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4" name="Google Shape;1836;p36"/>
            <p:cNvSpPr/>
            <p:nvPr/>
          </p:nvSpPr>
          <p:spPr>
            <a:xfrm>
              <a:off x="30679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5" name="Google Shape;1837;p36"/>
            <p:cNvSpPr/>
            <p:nvPr/>
          </p:nvSpPr>
          <p:spPr>
            <a:xfrm>
              <a:off x="21466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6" name="Google Shape;1838;p36"/>
            <p:cNvSpPr/>
            <p:nvPr/>
          </p:nvSpPr>
          <p:spPr>
            <a:xfrm>
              <a:off x="2285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7" name="Google Shape;1839;p36"/>
            <p:cNvSpPr/>
            <p:nvPr/>
          </p:nvSpPr>
          <p:spPr>
            <a:xfrm>
              <a:off x="24274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8" name="Google Shape;1840;p36"/>
            <p:cNvSpPr/>
            <p:nvPr/>
          </p:nvSpPr>
          <p:spPr>
            <a:xfrm>
              <a:off x="2356200" y="456588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9" name="Google Shape;1841;p36"/>
            <p:cNvSpPr/>
            <p:nvPr/>
          </p:nvSpPr>
          <p:spPr>
            <a:xfrm>
              <a:off x="24991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0" name="Google Shape;1842;p36"/>
            <p:cNvSpPr/>
            <p:nvPr/>
          </p:nvSpPr>
          <p:spPr>
            <a:xfrm>
              <a:off x="3011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1" name="Google Shape;1843;p36"/>
            <p:cNvSpPr/>
            <p:nvPr/>
          </p:nvSpPr>
          <p:spPr>
            <a:xfrm>
              <a:off x="300816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2" name="Google Shape;1844;p36"/>
            <p:cNvSpPr/>
            <p:nvPr/>
          </p:nvSpPr>
          <p:spPr>
            <a:xfrm>
              <a:off x="321372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0" y="0"/>
                  </a:moveTo>
                  <a:lnTo>
                    <a:pt x="0"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3" name="Google Shape;1845;p36"/>
            <p:cNvSpPr/>
            <p:nvPr/>
          </p:nvSpPr>
          <p:spPr>
            <a:xfrm>
              <a:off x="320832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4" name="Google Shape;1846;p36"/>
            <p:cNvSpPr/>
            <p:nvPr/>
          </p:nvSpPr>
          <p:spPr>
            <a:xfrm>
              <a:off x="320292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3" h="11396">
                  <a:moveTo>
                    <a:pt x="0" y="0"/>
                  </a:moveTo>
                  <a:lnTo>
                    <a:pt x="0" y="11395"/>
                  </a:lnTo>
                  <a:lnTo>
                    <a:pt x="5413" y="11395"/>
                  </a:lnTo>
                  <a:lnTo>
                    <a:pt x="5413"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5" name="Google Shape;1847;p36"/>
            <p:cNvSpPr/>
            <p:nvPr/>
          </p:nvSpPr>
          <p:spPr>
            <a:xfrm>
              <a:off x="319752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6" name="Google Shape;1848;p36"/>
            <p:cNvSpPr/>
            <p:nvPr/>
          </p:nvSpPr>
          <p:spPr>
            <a:xfrm>
              <a:off x="2698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0" y="53436"/>
                  </a:lnTo>
                  <a:lnTo>
                    <a:pt x="6829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7" name="Google Shape;1849;p36"/>
            <p:cNvSpPr/>
            <p:nvPr/>
          </p:nvSpPr>
          <p:spPr>
            <a:xfrm>
              <a:off x="269316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8" name="Google Shape;1850;p36"/>
            <p:cNvSpPr/>
            <p:nvPr/>
          </p:nvSpPr>
          <p:spPr>
            <a:xfrm>
              <a:off x="275904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6" h="47738">
                  <a:moveTo>
                    <a:pt x="1" y="0"/>
                  </a:moveTo>
                  <a:lnTo>
                    <a:pt x="1" y="47738"/>
                  </a:lnTo>
                  <a:lnTo>
                    <a:pt x="61006" y="47738"/>
                  </a:lnTo>
                  <a:lnTo>
                    <a:pt x="6100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9" name="Google Shape;1851;p36"/>
            <p:cNvSpPr/>
            <p:nvPr/>
          </p:nvSpPr>
          <p:spPr>
            <a:xfrm>
              <a:off x="275364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0" name="Google Shape;1852;p36"/>
            <p:cNvSpPr/>
            <p:nvPr/>
          </p:nvSpPr>
          <p:spPr>
            <a:xfrm>
              <a:off x="282312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1" name="Google Shape;1853;p36"/>
            <p:cNvSpPr/>
            <p:nvPr/>
          </p:nvSpPr>
          <p:spPr>
            <a:xfrm>
              <a:off x="282312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2" name="Google Shape;1854;p36"/>
            <p:cNvSpPr/>
            <p:nvPr/>
          </p:nvSpPr>
          <p:spPr>
            <a:xfrm>
              <a:off x="282312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3" name="Google Shape;1855;p36"/>
            <p:cNvSpPr/>
            <p:nvPr/>
          </p:nvSpPr>
          <p:spPr>
            <a:xfrm>
              <a:off x="32223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4" name="Google Shape;1856;p36"/>
            <p:cNvSpPr/>
            <p:nvPr/>
          </p:nvSpPr>
          <p:spPr>
            <a:xfrm>
              <a:off x="322236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5" name="Google Shape;1857;p36"/>
            <p:cNvSpPr/>
            <p:nvPr/>
          </p:nvSpPr>
          <p:spPr>
            <a:xfrm>
              <a:off x="2448360" y="310140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6" name="Google Shape;1858;p36"/>
            <p:cNvSpPr/>
            <p:nvPr/>
          </p:nvSpPr>
          <p:spPr>
            <a:xfrm>
              <a:off x="2445120" y="3095640"/>
              <a:ext cx="442080" cy="61920"/>
            </a:xfrm>
            <a:custGeom>
              <a:avLst/>
              <a:gdLst>
                <a:gd name="textAreaLeft" fmla="*/ 0 w 442080"/>
                <a:gd name="textAreaRight" fmla="*/ 442440 w 442080"/>
                <a:gd name="textAreaTop" fmla="*/ 0 h 61920"/>
                <a:gd name="textAreaBottom" fmla="*/ 62280 h 61920"/>
              </a:gdLst>
              <a:ahLst/>
              <a:cxnLst/>
              <a:rect l="textAreaLeft" t="textAreaTop" r="textAreaRight" b="textAreaBottom"/>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7" name="Google Shape;1859;p36"/>
            <p:cNvSpPr/>
            <p:nvPr/>
          </p:nvSpPr>
          <p:spPr>
            <a:xfrm>
              <a:off x="2650680" y="2857680"/>
              <a:ext cx="68400" cy="272880"/>
            </a:xfrm>
            <a:custGeom>
              <a:avLst/>
              <a:gdLst>
                <a:gd name="textAreaLeft" fmla="*/ 0 w 68400"/>
                <a:gd name="textAreaRight" fmla="*/ 68760 w 68400"/>
                <a:gd name="textAreaTop" fmla="*/ 0 h 272880"/>
                <a:gd name="textAreaBottom" fmla="*/ 273240 h 272880"/>
              </a:gdLst>
              <a:ahLst/>
              <a:cxnLst/>
              <a:rect l="textAreaLeft" t="textAreaTop" r="textAreaRight" b="textAreaBottom"/>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8" name="Google Shape;1860;p36"/>
            <p:cNvSpPr/>
            <p:nvPr/>
          </p:nvSpPr>
          <p:spPr>
            <a:xfrm>
              <a:off x="2645280" y="285156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9" name="Google Shape;1861;p36"/>
            <p:cNvSpPr/>
            <p:nvPr/>
          </p:nvSpPr>
          <p:spPr>
            <a:xfrm>
              <a:off x="2639880" y="2857680"/>
              <a:ext cx="90000" cy="197640"/>
            </a:xfrm>
            <a:custGeom>
              <a:avLst/>
              <a:gdLst>
                <a:gd name="textAreaLeft" fmla="*/ 0 w 90000"/>
                <a:gd name="textAreaRight" fmla="*/ 90360 w 90000"/>
                <a:gd name="textAreaTop" fmla="*/ 0 h 197640"/>
                <a:gd name="textAreaBottom" fmla="*/ 198000 h 197640"/>
              </a:gdLst>
              <a:ahLst/>
              <a:cxnLst/>
              <a:rect l="textAreaLeft" t="textAreaTop" r="textAreaRight" b="textAreaBottom"/>
              <a:pathLst>
                <a:path w="5454" h="11396">
                  <a:moveTo>
                    <a:pt x="0" y="1"/>
                  </a:moveTo>
                  <a:lnTo>
                    <a:pt x="0" y="11396"/>
                  </a:lnTo>
                  <a:lnTo>
                    <a:pt x="5454" y="11396"/>
                  </a:lnTo>
                  <a:lnTo>
                    <a:pt x="545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0" name="Google Shape;1862;p36"/>
            <p:cNvSpPr/>
            <p:nvPr/>
          </p:nvSpPr>
          <p:spPr>
            <a:xfrm>
              <a:off x="2634480" y="2851560"/>
              <a:ext cx="100800" cy="210600"/>
            </a:xfrm>
            <a:custGeom>
              <a:avLst/>
              <a:gdLst>
                <a:gd name="textAreaLeft" fmla="*/ 0 w 100800"/>
                <a:gd name="textAreaRight" fmla="*/ 101160 w 100800"/>
                <a:gd name="textAreaTop" fmla="*/ 0 h 210600"/>
                <a:gd name="textAreaBottom" fmla="*/ 210960 h 210600"/>
              </a:gdLst>
              <a:ahLst/>
              <a:cxnLst/>
              <a:rect l="textAreaLeft" t="textAreaTop" r="textAreaRight" b="textAreaBottom"/>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1" name="Google Shape;1863;p36"/>
            <p:cNvSpPr/>
            <p:nvPr/>
          </p:nvSpPr>
          <p:spPr>
            <a:xfrm>
              <a:off x="2135880" y="194868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7">
                  <a:moveTo>
                    <a:pt x="1" y="1"/>
                  </a:moveTo>
                  <a:lnTo>
                    <a:pt x="1" y="53436"/>
                  </a:lnTo>
                  <a:lnTo>
                    <a:pt x="68291" y="53436"/>
                  </a:lnTo>
                  <a:lnTo>
                    <a:pt x="68291"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2" name="Google Shape;1864;p36"/>
            <p:cNvSpPr/>
            <p:nvPr/>
          </p:nvSpPr>
          <p:spPr>
            <a:xfrm>
              <a:off x="2130840" y="1942920"/>
              <a:ext cx="1140480" cy="939960"/>
            </a:xfrm>
            <a:custGeom>
              <a:avLst/>
              <a:gdLst>
                <a:gd name="textAreaLeft" fmla="*/ 0 w 1140480"/>
                <a:gd name="textAreaRight" fmla="*/ 1140840 w 1140480"/>
                <a:gd name="textAreaTop" fmla="*/ 0 h 939960"/>
                <a:gd name="textAreaBottom" fmla="*/ 940320 h 939960"/>
              </a:gdLst>
              <a:ahLst/>
              <a:cxnLst/>
              <a:rect l="textAreaLeft" t="textAreaTop" r="textAreaRight" b="textAreaBottom"/>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3" name="Google Shape;1865;p36"/>
            <p:cNvSpPr/>
            <p:nvPr/>
          </p:nvSpPr>
          <p:spPr>
            <a:xfrm>
              <a:off x="2196720" y="1998360"/>
              <a:ext cx="1008360" cy="829440"/>
            </a:xfrm>
            <a:custGeom>
              <a:avLst/>
              <a:gdLst>
                <a:gd name="textAreaLeft" fmla="*/ 0 w 1008360"/>
                <a:gd name="textAreaRight" fmla="*/ 1008720 w 1008360"/>
                <a:gd name="textAreaTop" fmla="*/ 0 h 829440"/>
                <a:gd name="textAreaBottom" fmla="*/ 829800 h 829440"/>
              </a:gdLst>
              <a:ahLst/>
              <a:cxnLst/>
              <a:rect l="textAreaLeft" t="textAreaTop" r="textAreaRight" b="textAreaBottom"/>
              <a:pathLst>
                <a:path w="60965" h="47739">
                  <a:moveTo>
                    <a:pt x="1" y="1"/>
                  </a:moveTo>
                  <a:lnTo>
                    <a:pt x="1" y="47738"/>
                  </a:lnTo>
                  <a:lnTo>
                    <a:pt x="60965" y="47738"/>
                  </a:lnTo>
                  <a:lnTo>
                    <a:pt x="60965" y="1"/>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4" name="Google Shape;1866;p36"/>
            <p:cNvSpPr/>
            <p:nvPr/>
          </p:nvSpPr>
          <p:spPr>
            <a:xfrm>
              <a:off x="2190600" y="1992600"/>
              <a:ext cx="1020600" cy="840960"/>
            </a:xfrm>
            <a:custGeom>
              <a:avLst/>
              <a:gdLst>
                <a:gd name="textAreaLeft" fmla="*/ 0 w 1020600"/>
                <a:gd name="textAreaRight" fmla="*/ 1020960 w 1020600"/>
                <a:gd name="textAreaTop" fmla="*/ 0 h 840960"/>
                <a:gd name="textAreaBottom" fmla="*/ 841320 h 840960"/>
              </a:gdLst>
              <a:ahLst/>
              <a:cxnLst/>
              <a:rect l="textAreaLeft" t="textAreaTop" r="textAreaRight" b="textAreaBottom"/>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5" name="Google Shape;1867;p36"/>
            <p:cNvSpPr/>
            <p:nvPr/>
          </p:nvSpPr>
          <p:spPr>
            <a:xfrm>
              <a:off x="2270160" y="2085120"/>
              <a:ext cx="421920" cy="203400"/>
            </a:xfrm>
            <a:custGeom>
              <a:avLst/>
              <a:gdLst>
                <a:gd name="textAreaLeft" fmla="*/ 0 w 421920"/>
                <a:gd name="textAreaRight" fmla="*/ 422280 w 421920"/>
                <a:gd name="textAreaTop" fmla="*/ 0 h 203400"/>
                <a:gd name="textAreaBottom" fmla="*/ 203760 h 203400"/>
              </a:gdLst>
              <a:ahLst/>
              <a:cxnLst/>
              <a:rect l="textAreaLeft" t="textAreaTop" r="textAreaRight" b="textAreaBottom"/>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6" name="Google Shape;1868;p36"/>
            <p:cNvSpPr/>
            <p:nvPr/>
          </p:nvSpPr>
          <p:spPr>
            <a:xfrm>
              <a:off x="2328840" y="24105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7" name="Google Shape;1869;p36"/>
            <p:cNvSpPr/>
            <p:nvPr/>
          </p:nvSpPr>
          <p:spPr>
            <a:xfrm>
              <a:off x="2328840" y="24807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8" name="Google Shape;1870;p36"/>
            <p:cNvSpPr/>
            <p:nvPr/>
          </p:nvSpPr>
          <p:spPr>
            <a:xfrm>
              <a:off x="2328840" y="2638440"/>
              <a:ext cx="693360" cy="79560"/>
            </a:xfrm>
            <a:custGeom>
              <a:avLst/>
              <a:gdLst>
                <a:gd name="textAreaLeft" fmla="*/ 0 w 693360"/>
                <a:gd name="textAreaRight" fmla="*/ 693720 w 693360"/>
                <a:gd name="textAreaTop" fmla="*/ 0 h 79560"/>
                <a:gd name="textAreaBottom" fmla="*/ 79920 h 79560"/>
              </a:gdLst>
              <a:ahLst/>
              <a:cxnLst/>
              <a:rect l="textAreaLeft" t="textAreaTop" r="textAreaRight" b="textAreaBottom"/>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9960" bIns="39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9" name="Google Shape;1871;p36"/>
            <p:cNvSpPr/>
            <p:nvPr/>
          </p:nvSpPr>
          <p:spPr>
            <a:xfrm>
              <a:off x="2328840" y="256788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0" name="Google Shape;1872;p36"/>
            <p:cNvSpPr/>
            <p:nvPr/>
          </p:nvSpPr>
          <p:spPr>
            <a:xfrm>
              <a:off x="303372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1"/>
                  </a:moveTo>
                  <a:lnTo>
                    <a:pt x="0" y="3908"/>
                  </a:lnTo>
                  <a:lnTo>
                    <a:pt x="3866" y="3908"/>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1" name="Google Shape;1873;p36"/>
            <p:cNvSpPr/>
            <p:nvPr/>
          </p:nvSpPr>
          <p:spPr>
            <a:xfrm>
              <a:off x="303372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8">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2" name="Google Shape;1874;p36"/>
            <p:cNvSpPr/>
            <p:nvPr/>
          </p:nvSpPr>
          <p:spPr>
            <a:xfrm>
              <a:off x="303372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7">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3" name="Google Shape;1875;p36"/>
            <p:cNvSpPr/>
            <p:nvPr/>
          </p:nvSpPr>
          <p:spPr>
            <a:xfrm>
              <a:off x="303372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0"/>
                  </a:moveTo>
                  <a:lnTo>
                    <a:pt x="0" y="3907"/>
                  </a:lnTo>
                  <a:lnTo>
                    <a:pt x="3866" y="3907"/>
                  </a:lnTo>
                  <a:lnTo>
                    <a:pt x="38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4" name="Google Shape;1876;p36"/>
            <p:cNvSpPr/>
            <p:nvPr/>
          </p:nvSpPr>
          <p:spPr>
            <a:xfrm>
              <a:off x="225180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1"/>
                  </a:moveTo>
                  <a:lnTo>
                    <a:pt x="1" y="3908"/>
                  </a:lnTo>
                  <a:lnTo>
                    <a:pt x="3867" y="3908"/>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5" name="Google Shape;1877;p36"/>
            <p:cNvSpPr/>
            <p:nvPr/>
          </p:nvSpPr>
          <p:spPr>
            <a:xfrm>
              <a:off x="225180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8">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6" name="Google Shape;1878;p36"/>
            <p:cNvSpPr/>
            <p:nvPr/>
          </p:nvSpPr>
          <p:spPr>
            <a:xfrm>
              <a:off x="225180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7">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7" name="Google Shape;1879;p36"/>
            <p:cNvSpPr/>
            <p:nvPr/>
          </p:nvSpPr>
          <p:spPr>
            <a:xfrm>
              <a:off x="225180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0"/>
                  </a:moveTo>
                  <a:lnTo>
                    <a:pt x="1" y="3907"/>
                  </a:lnTo>
                  <a:lnTo>
                    <a:pt x="3867" y="3907"/>
                  </a:lnTo>
                  <a:lnTo>
                    <a:pt x="3867"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8" name="Google Shape;1880;p36"/>
            <p:cNvSpPr/>
            <p:nvPr/>
          </p:nvSpPr>
          <p:spPr>
            <a:xfrm>
              <a:off x="2745360" y="207324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9" name="Google Shape;1881;p36"/>
            <p:cNvSpPr/>
            <p:nvPr/>
          </p:nvSpPr>
          <p:spPr>
            <a:xfrm>
              <a:off x="1688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0" name="Google Shape;1882;p36"/>
            <p:cNvSpPr/>
            <p:nvPr/>
          </p:nvSpPr>
          <p:spPr>
            <a:xfrm>
              <a:off x="168480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0960" bIns="30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1" name="Google Shape;1883;p36"/>
            <p:cNvSpPr/>
            <p:nvPr/>
          </p:nvSpPr>
          <p:spPr>
            <a:xfrm>
              <a:off x="189036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1" y="0"/>
                  </a:moveTo>
                  <a:lnTo>
                    <a:pt x="1" y="15709"/>
                  </a:lnTo>
                  <a:lnTo>
                    <a:pt x="4111" y="15709"/>
                  </a:lnTo>
                  <a:lnTo>
                    <a:pt x="41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2" name="Google Shape;1884;p36"/>
            <p:cNvSpPr/>
            <p:nvPr/>
          </p:nvSpPr>
          <p:spPr>
            <a:xfrm>
              <a:off x="188496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3" name="Google Shape;1885;p36"/>
            <p:cNvSpPr/>
            <p:nvPr/>
          </p:nvSpPr>
          <p:spPr>
            <a:xfrm>
              <a:off x="187956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4" h="11396">
                  <a:moveTo>
                    <a:pt x="0" y="0"/>
                  </a:moveTo>
                  <a:lnTo>
                    <a:pt x="0" y="11395"/>
                  </a:lnTo>
                  <a:lnTo>
                    <a:pt x="5413" y="11395"/>
                  </a:lnTo>
                  <a:lnTo>
                    <a:pt x="5413"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4" name="Google Shape;1886;p36"/>
            <p:cNvSpPr/>
            <p:nvPr/>
          </p:nvSpPr>
          <p:spPr>
            <a:xfrm>
              <a:off x="187416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5" name="Google Shape;1887;p36"/>
            <p:cNvSpPr/>
            <p:nvPr/>
          </p:nvSpPr>
          <p:spPr>
            <a:xfrm>
              <a:off x="1375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1" y="53436"/>
                  </a:lnTo>
                  <a:lnTo>
                    <a:pt x="6829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6" name="Google Shape;1888;p36"/>
            <p:cNvSpPr/>
            <p:nvPr/>
          </p:nvSpPr>
          <p:spPr>
            <a:xfrm>
              <a:off x="136980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7" name="Google Shape;1889;p36"/>
            <p:cNvSpPr/>
            <p:nvPr/>
          </p:nvSpPr>
          <p:spPr>
            <a:xfrm>
              <a:off x="143568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5" h="47738">
                  <a:moveTo>
                    <a:pt x="0" y="0"/>
                  </a:moveTo>
                  <a:lnTo>
                    <a:pt x="0" y="47738"/>
                  </a:lnTo>
                  <a:lnTo>
                    <a:pt x="61005" y="47738"/>
                  </a:lnTo>
                  <a:lnTo>
                    <a:pt x="6100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8" name="Google Shape;1890;p36"/>
            <p:cNvSpPr/>
            <p:nvPr/>
          </p:nvSpPr>
          <p:spPr>
            <a:xfrm>
              <a:off x="143028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9" name="Google Shape;1891;p36"/>
            <p:cNvSpPr/>
            <p:nvPr/>
          </p:nvSpPr>
          <p:spPr>
            <a:xfrm>
              <a:off x="16275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0" name="Google Shape;1892;p36"/>
            <p:cNvSpPr/>
            <p:nvPr/>
          </p:nvSpPr>
          <p:spPr>
            <a:xfrm>
              <a:off x="162756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1" name="Google Shape;1893;p36"/>
            <p:cNvSpPr/>
            <p:nvPr/>
          </p:nvSpPr>
          <p:spPr>
            <a:xfrm>
              <a:off x="162756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2" name="Google Shape;1894;p36"/>
            <p:cNvSpPr/>
            <p:nvPr/>
          </p:nvSpPr>
          <p:spPr>
            <a:xfrm>
              <a:off x="1622160" y="3895200"/>
              <a:ext cx="364680" cy="244440"/>
            </a:xfrm>
            <a:custGeom>
              <a:avLst/>
              <a:gdLst>
                <a:gd name="textAreaLeft" fmla="*/ 0 w 364680"/>
                <a:gd name="textAreaRight" fmla="*/ 365040 w 364680"/>
                <a:gd name="textAreaTop" fmla="*/ 0 h 244440"/>
                <a:gd name="textAreaBottom" fmla="*/ 244800 h 244440"/>
              </a:gdLst>
              <a:ahLst/>
              <a:cxnLst/>
              <a:rect l="textAreaLeft" t="textAreaTop" r="textAreaRight" b="textAreaBottom"/>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3" name="Google Shape;1895;p36"/>
            <p:cNvSpPr/>
            <p:nvPr/>
          </p:nvSpPr>
          <p:spPr>
            <a:xfrm>
              <a:off x="202680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4" name="Google Shape;1896;p36"/>
            <p:cNvSpPr/>
            <p:nvPr/>
          </p:nvSpPr>
          <p:spPr>
            <a:xfrm>
              <a:off x="202680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5" name="Google Shape;1897;p36"/>
            <p:cNvSpPr/>
            <p:nvPr/>
          </p:nvSpPr>
          <p:spPr>
            <a:xfrm>
              <a:off x="1940040" y="2957760"/>
              <a:ext cx="89280" cy="173160"/>
            </a:xfrm>
            <a:custGeom>
              <a:avLst/>
              <a:gdLst>
                <a:gd name="textAreaLeft" fmla="*/ 0 w 89280"/>
                <a:gd name="textAreaRight" fmla="*/ 89640 w 89280"/>
                <a:gd name="textAreaTop" fmla="*/ 0 h 173160"/>
                <a:gd name="textAreaBottom" fmla="*/ 173520 h 173160"/>
              </a:gdLst>
              <a:ahLst/>
              <a:cxnLst/>
              <a:rect l="textAreaLeft" t="textAreaTop" r="textAreaRight" b="textAreaBottom"/>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760" bIns="86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6" name="Google Shape;1898;p36"/>
            <p:cNvSpPr/>
            <p:nvPr/>
          </p:nvSpPr>
          <p:spPr>
            <a:xfrm>
              <a:off x="1422360" y="2669400"/>
              <a:ext cx="573480" cy="777600"/>
            </a:xfrm>
            <a:custGeom>
              <a:avLst/>
              <a:gdLst>
                <a:gd name="textAreaLeft" fmla="*/ 0 w 573480"/>
                <a:gd name="textAreaRight" fmla="*/ 573840 w 573480"/>
                <a:gd name="textAreaTop" fmla="*/ 0 h 777600"/>
                <a:gd name="textAreaBottom" fmla="*/ 777960 h 777600"/>
              </a:gdLst>
              <a:ahLst/>
              <a:cxnLst/>
              <a:rect l="textAreaLeft" t="textAreaTop" r="textAreaRight" b="textAreaBottom"/>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7" name="Google Shape;1899;p36"/>
            <p:cNvSpPr/>
            <p:nvPr/>
          </p:nvSpPr>
          <p:spPr>
            <a:xfrm>
              <a:off x="1449000" y="2692440"/>
              <a:ext cx="419040" cy="693720"/>
            </a:xfrm>
            <a:custGeom>
              <a:avLst/>
              <a:gdLst>
                <a:gd name="textAreaLeft" fmla="*/ 0 w 419040"/>
                <a:gd name="textAreaRight" fmla="*/ 419400 w 419040"/>
                <a:gd name="textAreaTop" fmla="*/ 0 h 693720"/>
                <a:gd name="textAreaBottom" fmla="*/ 694080 h 693720"/>
              </a:gdLst>
              <a:ahLst/>
              <a:cxnLst/>
              <a:rect l="textAreaLeft" t="textAreaTop" r="textAreaRight" b="textAreaBottom"/>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8" name="Google Shape;1900;p36"/>
            <p:cNvSpPr/>
            <p:nvPr/>
          </p:nvSpPr>
          <p:spPr>
            <a:xfrm>
              <a:off x="1785240" y="2770200"/>
              <a:ext cx="200880" cy="122760"/>
            </a:xfrm>
            <a:custGeom>
              <a:avLst/>
              <a:gdLst>
                <a:gd name="textAreaLeft" fmla="*/ 0 w 200880"/>
                <a:gd name="textAreaRight" fmla="*/ 201240 w 200880"/>
                <a:gd name="textAreaTop" fmla="*/ 0 h 122760"/>
                <a:gd name="textAreaBottom" fmla="*/ 123120 h 122760"/>
              </a:gdLst>
              <a:ahLst/>
              <a:cxnLst/>
              <a:rect l="textAreaLeft" t="textAreaTop" r="textAreaRight" b="textAreaBottom"/>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1560" bIns="61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9" name="Google Shape;1901;p36"/>
            <p:cNvSpPr/>
            <p:nvPr/>
          </p:nvSpPr>
          <p:spPr>
            <a:xfrm>
              <a:off x="1416960" y="2663280"/>
              <a:ext cx="580680" cy="789840"/>
            </a:xfrm>
            <a:custGeom>
              <a:avLst/>
              <a:gdLst>
                <a:gd name="textAreaLeft" fmla="*/ 0 w 580680"/>
                <a:gd name="textAreaRight" fmla="*/ 581040 w 580680"/>
                <a:gd name="textAreaTop" fmla="*/ 0 h 789840"/>
                <a:gd name="textAreaBottom" fmla="*/ 790200 h 789840"/>
              </a:gdLst>
              <a:ahLst/>
              <a:cxnLst/>
              <a:rect l="textAreaLeft" t="textAreaTop" r="textAreaRight" b="textAreaBottom"/>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0" name="Google Shape;1902;p36"/>
            <p:cNvSpPr/>
            <p:nvPr/>
          </p:nvSpPr>
          <p:spPr>
            <a:xfrm>
              <a:off x="1439640" y="2552400"/>
              <a:ext cx="687960" cy="627840"/>
            </a:xfrm>
            <a:custGeom>
              <a:avLst/>
              <a:gdLst>
                <a:gd name="textAreaLeft" fmla="*/ 0 w 687960"/>
                <a:gd name="textAreaRight" fmla="*/ 688320 w 687960"/>
                <a:gd name="textAreaTop" fmla="*/ 0 h 627840"/>
                <a:gd name="textAreaBottom" fmla="*/ 628200 h 627840"/>
              </a:gdLst>
              <a:ahLst/>
              <a:cxnLst/>
              <a:rect l="textAreaLeft" t="textAreaTop" r="textAreaRight" b="textAreaBottom"/>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1" name="Google Shape;1903;p36"/>
            <p:cNvSpPr/>
            <p:nvPr/>
          </p:nvSpPr>
          <p:spPr>
            <a:xfrm>
              <a:off x="1451880" y="2546640"/>
              <a:ext cx="659520" cy="639360"/>
            </a:xfrm>
            <a:custGeom>
              <a:avLst/>
              <a:gdLst>
                <a:gd name="textAreaLeft" fmla="*/ 0 w 659520"/>
                <a:gd name="textAreaRight" fmla="*/ 659880 w 659520"/>
                <a:gd name="textAreaTop" fmla="*/ 0 h 639360"/>
                <a:gd name="textAreaBottom" fmla="*/ 639720 h 639360"/>
              </a:gdLst>
              <a:ahLst/>
              <a:cxnLst/>
              <a:rect l="textAreaLeft" t="textAreaTop" r="textAreaRight" b="textAreaBottom"/>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2" name="Google Shape;1904;p36"/>
            <p:cNvSpPr/>
            <p:nvPr/>
          </p:nvSpPr>
          <p:spPr>
            <a:xfrm>
              <a:off x="1551600" y="3013920"/>
              <a:ext cx="38880" cy="36000"/>
            </a:xfrm>
            <a:custGeom>
              <a:avLst/>
              <a:gdLst>
                <a:gd name="textAreaLeft" fmla="*/ 0 w 38880"/>
                <a:gd name="textAreaRight" fmla="*/ 39240 w 38880"/>
                <a:gd name="textAreaTop" fmla="*/ 0 h 36000"/>
                <a:gd name="textAreaBottom" fmla="*/ 36360 h 36000"/>
              </a:gdLst>
              <a:ahLst/>
              <a:cxnLst/>
              <a:rect l="textAreaLeft" t="textAreaTop" r="textAreaRight" b="textAreaBottom"/>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000" bIns="180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03" name="Google Shape;1905;p36"/>
            <p:cNvSpPr/>
            <p:nvPr/>
          </p:nvSpPr>
          <p:spPr>
            <a:xfrm>
              <a:off x="1608120" y="2719080"/>
              <a:ext cx="481320" cy="241920"/>
            </a:xfrm>
            <a:custGeom>
              <a:avLst/>
              <a:gdLst>
                <a:gd name="textAreaLeft" fmla="*/ 0 w 481320"/>
                <a:gd name="textAreaRight" fmla="*/ 481680 w 481320"/>
                <a:gd name="textAreaTop" fmla="*/ 0 h 241920"/>
                <a:gd name="textAreaBottom" fmla="*/ 242280 h 241920"/>
              </a:gdLst>
              <a:ahLst/>
              <a:cxnLst/>
              <a:rect l="textAreaLeft" t="textAreaTop" r="textAreaRight" b="textAreaBottom"/>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04" name="Google Shape;1906;p36"/>
            <p:cNvSpPr/>
            <p:nvPr/>
          </p:nvSpPr>
          <p:spPr>
            <a:xfrm>
              <a:off x="1598760" y="2832840"/>
              <a:ext cx="236880" cy="277920"/>
            </a:xfrm>
            <a:custGeom>
              <a:avLst/>
              <a:gdLst>
                <a:gd name="textAreaLeft" fmla="*/ 0 w 236880"/>
                <a:gd name="textAreaRight" fmla="*/ 237240 w 236880"/>
                <a:gd name="textAreaTop" fmla="*/ 0 h 277920"/>
                <a:gd name="textAreaBottom" fmla="*/ 278280 h 277920"/>
              </a:gdLst>
              <a:ahLst/>
              <a:cxnLst/>
              <a:rect l="textAreaLeft" t="textAreaTop" r="textAreaRight" b="textAreaBottom"/>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05" name="Google Shape;1907;p36"/>
            <p:cNvSpPr/>
            <p:nvPr/>
          </p:nvSpPr>
          <p:spPr>
            <a:xfrm>
              <a:off x="1703160" y="2985120"/>
              <a:ext cx="322200" cy="45720"/>
            </a:xfrm>
            <a:custGeom>
              <a:avLst/>
              <a:gdLst>
                <a:gd name="textAreaLeft" fmla="*/ 0 w 322200"/>
                <a:gd name="textAreaRight" fmla="*/ 322560 w 322200"/>
                <a:gd name="textAreaTop" fmla="*/ 0 h 45720"/>
                <a:gd name="textAreaBottom" fmla="*/ 46080 h 45720"/>
              </a:gdLst>
              <a:ahLst/>
              <a:cxnLst/>
              <a:rect l="textAreaLeft" t="textAreaTop" r="textAreaRight" b="textAreaBottom"/>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6" name="Google Shape;1908;p36"/>
            <p:cNvSpPr/>
            <p:nvPr/>
          </p:nvSpPr>
          <p:spPr>
            <a:xfrm>
              <a:off x="1650600" y="2927520"/>
              <a:ext cx="106200" cy="218160"/>
            </a:xfrm>
            <a:custGeom>
              <a:avLst/>
              <a:gdLst>
                <a:gd name="textAreaLeft" fmla="*/ 0 w 106200"/>
                <a:gd name="textAreaRight" fmla="*/ 106560 w 106200"/>
                <a:gd name="textAreaTop" fmla="*/ 0 h 218160"/>
                <a:gd name="textAreaBottom" fmla="*/ 218520 h 218160"/>
              </a:gdLst>
              <a:ahLst/>
              <a:cxnLst/>
              <a:rect l="textAreaLeft" t="textAreaTop" r="textAreaRight" b="textAreaBottom"/>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7" name="Google Shape;1909;p36"/>
            <p:cNvSpPr/>
            <p:nvPr/>
          </p:nvSpPr>
          <p:spPr>
            <a:xfrm>
              <a:off x="1649880" y="2921400"/>
              <a:ext cx="108000" cy="230400"/>
            </a:xfrm>
            <a:custGeom>
              <a:avLst/>
              <a:gdLst>
                <a:gd name="textAreaLeft" fmla="*/ 0 w 108000"/>
                <a:gd name="textAreaRight" fmla="*/ 108360 w 108000"/>
                <a:gd name="textAreaTop" fmla="*/ 0 h 230400"/>
                <a:gd name="textAreaBottom" fmla="*/ 230760 h 230400"/>
              </a:gdLst>
              <a:ahLst/>
              <a:cxnLst/>
              <a:rect l="textAreaLeft" t="textAreaTop" r="textAreaRight" b="textAreaBottom"/>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8" name="Google Shape;1910;p36"/>
            <p:cNvSpPr/>
            <p:nvPr/>
          </p:nvSpPr>
          <p:spPr>
            <a:xfrm>
              <a:off x="889560" y="4812840"/>
              <a:ext cx="1654920" cy="323640"/>
            </a:xfrm>
            <a:custGeom>
              <a:avLst/>
              <a:gdLst>
                <a:gd name="textAreaLeft" fmla="*/ 0 w 1654920"/>
                <a:gd name="textAreaRight" fmla="*/ 1655280 w 1654920"/>
                <a:gd name="textAreaTop" fmla="*/ 0 h 323640"/>
                <a:gd name="textAreaBottom" fmla="*/ 324000 h 323640"/>
              </a:gdLst>
              <a:ahLst/>
              <a:cxnLst/>
              <a:rect l="textAreaLeft" t="textAreaTop" r="textAreaRight" b="textAreaBottom"/>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9" name="Google Shape;1911;p36"/>
            <p:cNvSpPr/>
            <p:nvPr/>
          </p:nvSpPr>
          <p:spPr>
            <a:xfrm>
              <a:off x="884160" y="4807080"/>
              <a:ext cx="1666440" cy="335880"/>
            </a:xfrm>
            <a:custGeom>
              <a:avLst/>
              <a:gdLst>
                <a:gd name="textAreaLeft" fmla="*/ 0 w 1666440"/>
                <a:gd name="textAreaRight" fmla="*/ 1666800 w 1666440"/>
                <a:gd name="textAreaTop" fmla="*/ 0 h 335880"/>
                <a:gd name="textAreaBottom" fmla="*/ 336240 h 335880"/>
              </a:gdLst>
              <a:ahLst/>
              <a:cxnLst/>
              <a:rect l="textAreaLeft" t="textAreaTop" r="textAreaRight" b="textAreaBottom"/>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0" name="Google Shape;1912;p36"/>
            <p:cNvSpPr/>
            <p:nvPr/>
          </p:nvSpPr>
          <p:spPr>
            <a:xfrm>
              <a:off x="897480" y="3344760"/>
              <a:ext cx="930240" cy="1627920"/>
            </a:xfrm>
            <a:custGeom>
              <a:avLst/>
              <a:gdLst>
                <a:gd name="textAreaLeft" fmla="*/ 0 w 930240"/>
                <a:gd name="textAreaRight" fmla="*/ 930600 w 930240"/>
                <a:gd name="textAreaTop" fmla="*/ 0 h 1627920"/>
                <a:gd name="textAreaBottom" fmla="*/ 1628280 h 1627920"/>
              </a:gdLst>
              <a:ahLst/>
              <a:cxnLst/>
              <a:rect l="textAreaLeft" t="textAreaTop" r="textAreaRight" b="textAreaBottom"/>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1" name="Google Shape;1913;p36"/>
            <p:cNvSpPr/>
            <p:nvPr/>
          </p:nvSpPr>
          <p:spPr>
            <a:xfrm>
              <a:off x="919800" y="3372120"/>
              <a:ext cx="836640" cy="1594440"/>
            </a:xfrm>
            <a:custGeom>
              <a:avLst/>
              <a:gdLst>
                <a:gd name="textAreaLeft" fmla="*/ 0 w 836640"/>
                <a:gd name="textAreaRight" fmla="*/ 837000 w 836640"/>
                <a:gd name="textAreaTop" fmla="*/ 0 h 1594440"/>
                <a:gd name="textAreaBottom" fmla="*/ 1594800 h 1594440"/>
              </a:gdLst>
              <a:ahLst/>
              <a:cxnLst/>
              <a:rect l="textAreaLeft" t="textAreaTop" r="textAreaRight" b="textAreaBottom"/>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2" name="Google Shape;1914;p36"/>
            <p:cNvSpPr/>
            <p:nvPr/>
          </p:nvSpPr>
          <p:spPr>
            <a:xfrm>
              <a:off x="1204200" y="3812400"/>
              <a:ext cx="124920" cy="343440"/>
            </a:xfrm>
            <a:custGeom>
              <a:avLst/>
              <a:gdLst>
                <a:gd name="textAreaLeft" fmla="*/ 0 w 124920"/>
                <a:gd name="textAreaRight" fmla="*/ 125280 w 124920"/>
                <a:gd name="textAreaTop" fmla="*/ 0 h 343440"/>
                <a:gd name="textAreaBottom" fmla="*/ 343800 h 343440"/>
              </a:gdLst>
              <a:ahLst/>
              <a:cxnLst/>
              <a:rect l="textAreaLeft" t="textAreaTop" r="textAreaRight" b="textAreaBottom"/>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3" name="Google Shape;1915;p36"/>
            <p:cNvSpPr/>
            <p:nvPr/>
          </p:nvSpPr>
          <p:spPr>
            <a:xfrm>
              <a:off x="1482840" y="4151520"/>
              <a:ext cx="131760" cy="140400"/>
            </a:xfrm>
            <a:custGeom>
              <a:avLst/>
              <a:gdLst>
                <a:gd name="textAreaLeft" fmla="*/ 0 w 131760"/>
                <a:gd name="textAreaRight" fmla="*/ 132120 w 131760"/>
                <a:gd name="textAreaTop" fmla="*/ 0 h 140400"/>
                <a:gd name="textAreaBottom" fmla="*/ 140760 h 140400"/>
              </a:gdLst>
              <a:ahLst/>
              <a:cxnLst/>
              <a:rect l="textAreaLeft" t="textAreaTop" r="textAreaRight" b="textAreaBottom"/>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4" name="Google Shape;1916;p36"/>
            <p:cNvSpPr/>
            <p:nvPr/>
          </p:nvSpPr>
          <p:spPr>
            <a:xfrm>
              <a:off x="1402560" y="4298040"/>
              <a:ext cx="221760" cy="34920"/>
            </a:xfrm>
            <a:custGeom>
              <a:avLst/>
              <a:gdLst>
                <a:gd name="textAreaLeft" fmla="*/ 0 w 221760"/>
                <a:gd name="textAreaRight" fmla="*/ 222120 w 221760"/>
                <a:gd name="textAreaTop" fmla="*/ 0 h 34920"/>
                <a:gd name="textAreaBottom" fmla="*/ 35280 h 34920"/>
              </a:gdLst>
              <a:ahLst/>
              <a:cxnLst/>
              <a:rect l="textAreaLeft" t="textAreaTop" r="textAreaRight" b="textAreaBottom"/>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7640" bIns="17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5" name="Google Shape;1917;p36"/>
            <p:cNvSpPr/>
            <p:nvPr/>
          </p:nvSpPr>
          <p:spPr>
            <a:xfrm>
              <a:off x="1369800" y="4730760"/>
              <a:ext cx="318240" cy="245520"/>
            </a:xfrm>
            <a:custGeom>
              <a:avLst/>
              <a:gdLst>
                <a:gd name="textAreaLeft" fmla="*/ 0 w 318240"/>
                <a:gd name="textAreaRight" fmla="*/ 318600 w 318240"/>
                <a:gd name="textAreaTop" fmla="*/ 0 h 245520"/>
                <a:gd name="textAreaBottom" fmla="*/ 245880 h 245520"/>
              </a:gdLst>
              <a:ahLst/>
              <a:cxnLst/>
              <a:rect l="textAreaLeft" t="textAreaTop" r="textAreaRight" b="textAreaBottom"/>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6" name="Google Shape;1918;p36"/>
            <p:cNvSpPr/>
            <p:nvPr/>
          </p:nvSpPr>
          <p:spPr>
            <a:xfrm>
              <a:off x="908280" y="3338640"/>
              <a:ext cx="916920" cy="1640160"/>
            </a:xfrm>
            <a:custGeom>
              <a:avLst/>
              <a:gdLst>
                <a:gd name="textAreaLeft" fmla="*/ 0 w 916920"/>
                <a:gd name="textAreaRight" fmla="*/ 917280 w 916920"/>
                <a:gd name="textAreaTop" fmla="*/ 0 h 1640160"/>
                <a:gd name="textAreaBottom" fmla="*/ 1640520 h 1640160"/>
              </a:gdLst>
              <a:ahLst/>
              <a:cxnLst/>
              <a:rect l="textAreaLeft" t="textAreaTop" r="textAreaRight" b="textAreaBottom"/>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7" name="Google Shape;1919;p36"/>
            <p:cNvSpPr/>
            <p:nvPr/>
          </p:nvSpPr>
          <p:spPr>
            <a:xfrm>
              <a:off x="1320480" y="3265560"/>
              <a:ext cx="479160" cy="327240"/>
            </a:xfrm>
            <a:custGeom>
              <a:avLst/>
              <a:gdLst>
                <a:gd name="textAreaLeft" fmla="*/ 0 w 479160"/>
                <a:gd name="textAreaRight" fmla="*/ 479520 w 479160"/>
                <a:gd name="textAreaTop" fmla="*/ 0 h 327240"/>
                <a:gd name="textAreaBottom" fmla="*/ 327600 h 327240"/>
              </a:gdLst>
              <a:ahLst/>
              <a:cxnLst/>
              <a:rect l="textAreaLeft" t="textAreaTop" r="textAreaRight" b="textAreaBottom"/>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8" name="Google Shape;1920;p36"/>
            <p:cNvSpPr/>
            <p:nvPr/>
          </p:nvSpPr>
          <p:spPr>
            <a:xfrm>
              <a:off x="1320480" y="3265560"/>
              <a:ext cx="351720" cy="218880"/>
            </a:xfrm>
            <a:custGeom>
              <a:avLst/>
              <a:gdLst>
                <a:gd name="textAreaLeft" fmla="*/ 0 w 351720"/>
                <a:gd name="textAreaRight" fmla="*/ 352080 w 351720"/>
                <a:gd name="textAreaTop" fmla="*/ 0 h 218880"/>
                <a:gd name="textAreaBottom" fmla="*/ 219240 h 218880"/>
              </a:gdLst>
              <a:ahLst/>
              <a:cxnLst/>
              <a:rect l="textAreaLeft" t="textAreaTop" r="textAreaRight" b="textAreaBottom"/>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9" name="Google Shape;1921;p36"/>
            <p:cNvSpPr/>
            <p:nvPr/>
          </p:nvSpPr>
          <p:spPr>
            <a:xfrm>
              <a:off x="1314360" y="3259800"/>
              <a:ext cx="491400" cy="339120"/>
            </a:xfrm>
            <a:custGeom>
              <a:avLst/>
              <a:gdLst>
                <a:gd name="textAreaLeft" fmla="*/ 0 w 491400"/>
                <a:gd name="textAreaRight" fmla="*/ 491760 w 491400"/>
                <a:gd name="textAreaTop" fmla="*/ 0 h 339120"/>
                <a:gd name="textAreaBottom" fmla="*/ 339480 h 339120"/>
              </a:gdLst>
              <a:ahLst/>
              <a:cxnLst/>
              <a:rect l="textAreaLeft" t="textAreaTop" r="textAreaRight" b="textAreaBottom"/>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0" name="Google Shape;1922;p36"/>
            <p:cNvSpPr/>
            <p:nvPr/>
          </p:nvSpPr>
          <p:spPr>
            <a:xfrm>
              <a:off x="2395440" y="4354560"/>
              <a:ext cx="444960" cy="326880"/>
            </a:xfrm>
            <a:custGeom>
              <a:avLst/>
              <a:gdLst>
                <a:gd name="textAreaLeft" fmla="*/ 0 w 444960"/>
                <a:gd name="textAreaRight" fmla="*/ 445320 w 444960"/>
                <a:gd name="textAreaTop" fmla="*/ 0 h 326880"/>
                <a:gd name="textAreaBottom" fmla="*/ 327240 h 326880"/>
              </a:gdLst>
              <a:ahLst/>
              <a:cxnLst/>
              <a:rect l="textAreaLeft" t="textAreaTop" r="textAreaRight" b="textAreaBottom"/>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1" name="Google Shape;1923;p36"/>
            <p:cNvSpPr/>
            <p:nvPr/>
          </p:nvSpPr>
          <p:spPr>
            <a:xfrm>
              <a:off x="2390040" y="4349160"/>
              <a:ext cx="446040" cy="337680"/>
            </a:xfrm>
            <a:custGeom>
              <a:avLst/>
              <a:gdLst>
                <a:gd name="textAreaLeft" fmla="*/ 0 w 446040"/>
                <a:gd name="textAreaRight" fmla="*/ 446400 w 446040"/>
                <a:gd name="textAreaTop" fmla="*/ 0 h 337680"/>
                <a:gd name="textAreaBottom" fmla="*/ 338040 h 337680"/>
              </a:gdLst>
              <a:ahLst/>
              <a:cxnLst/>
              <a:rect l="textAreaLeft" t="textAreaTop" r="textAreaRight" b="textAreaBottom"/>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2" name="Google Shape;1924;p36"/>
            <p:cNvSpPr/>
            <p:nvPr/>
          </p:nvSpPr>
          <p:spPr>
            <a:xfrm>
              <a:off x="2625480" y="4393080"/>
              <a:ext cx="140400" cy="70560"/>
            </a:xfrm>
            <a:custGeom>
              <a:avLst/>
              <a:gdLst>
                <a:gd name="textAreaLeft" fmla="*/ 0 w 140400"/>
                <a:gd name="textAreaRight" fmla="*/ 140760 w 140400"/>
                <a:gd name="textAreaTop" fmla="*/ 0 h 70560"/>
                <a:gd name="textAreaBottom" fmla="*/ 70920 h 70560"/>
              </a:gdLst>
              <a:ahLst/>
              <a:cxnLst/>
              <a:rect l="textAreaLeft" t="textAreaTop" r="textAreaRight" b="textAreaBottom"/>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5280" bIns="35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3" name="Google Shape;1925;p36"/>
            <p:cNvSpPr/>
            <p:nvPr/>
          </p:nvSpPr>
          <p:spPr>
            <a:xfrm>
              <a:off x="2558160" y="4397400"/>
              <a:ext cx="51480" cy="38520"/>
            </a:xfrm>
            <a:custGeom>
              <a:avLst/>
              <a:gdLst>
                <a:gd name="textAreaLeft" fmla="*/ 0 w 51480"/>
                <a:gd name="textAreaRight" fmla="*/ 51840 w 51480"/>
                <a:gd name="textAreaTop" fmla="*/ 0 h 38520"/>
                <a:gd name="textAreaBottom" fmla="*/ 38880 h 38520"/>
              </a:gdLst>
              <a:ahLst/>
              <a:cxnLst/>
              <a:rect l="textAreaLeft" t="textAreaTop" r="textAreaRight" b="textAreaBottom"/>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19440" bIns="19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4" name="Google Shape;1926;p36"/>
            <p:cNvSpPr/>
            <p:nvPr/>
          </p:nvSpPr>
          <p:spPr>
            <a:xfrm>
              <a:off x="1913040" y="4345920"/>
              <a:ext cx="390600" cy="248400"/>
            </a:xfrm>
            <a:custGeom>
              <a:avLst/>
              <a:gdLst>
                <a:gd name="textAreaLeft" fmla="*/ 0 w 390600"/>
                <a:gd name="textAreaRight" fmla="*/ 390960 w 390600"/>
                <a:gd name="textAreaTop" fmla="*/ 0 h 248400"/>
                <a:gd name="textAreaBottom" fmla="*/ 248760 h 248400"/>
              </a:gdLst>
              <a:ahLst/>
              <a:cxnLst/>
              <a:rect l="textAreaLeft" t="textAreaTop" r="textAreaRight" b="textAreaBottom"/>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5" name="Google Shape;1927;p36"/>
            <p:cNvSpPr/>
            <p:nvPr/>
          </p:nvSpPr>
          <p:spPr>
            <a:xfrm>
              <a:off x="1915920" y="4340160"/>
              <a:ext cx="383400" cy="259920"/>
            </a:xfrm>
            <a:custGeom>
              <a:avLst/>
              <a:gdLst>
                <a:gd name="textAreaLeft" fmla="*/ 0 w 383400"/>
                <a:gd name="textAreaRight" fmla="*/ 383760 w 383400"/>
                <a:gd name="textAreaTop" fmla="*/ 0 h 259920"/>
                <a:gd name="textAreaBottom" fmla="*/ 260280 h 259920"/>
              </a:gdLst>
              <a:ahLst/>
              <a:cxnLst/>
              <a:rect l="textAreaLeft" t="textAreaTop" r="textAreaRight" b="textAreaBottom"/>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6" name="Google Shape;1928;p36"/>
            <p:cNvSpPr/>
            <p:nvPr/>
          </p:nvSpPr>
          <p:spPr>
            <a:xfrm>
              <a:off x="2120040" y="4376880"/>
              <a:ext cx="73080" cy="47880"/>
            </a:xfrm>
            <a:custGeom>
              <a:avLst/>
              <a:gdLst>
                <a:gd name="textAreaLeft" fmla="*/ 0 w 73080"/>
                <a:gd name="textAreaRight" fmla="*/ 73440 w 73080"/>
                <a:gd name="textAreaTop" fmla="*/ 0 h 47880"/>
                <a:gd name="textAreaBottom" fmla="*/ 48240 h 47880"/>
              </a:gdLst>
              <a:ahLst/>
              <a:cxnLst/>
              <a:rect l="textAreaLeft" t="textAreaTop" r="textAreaRight" b="textAreaBottom"/>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4120" bIns="241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7" name="Google Shape;1929;p36"/>
            <p:cNvSpPr/>
            <p:nvPr/>
          </p:nvSpPr>
          <p:spPr>
            <a:xfrm>
              <a:off x="2065320" y="4358520"/>
              <a:ext cx="56160" cy="43200"/>
            </a:xfrm>
            <a:custGeom>
              <a:avLst/>
              <a:gdLst>
                <a:gd name="textAreaLeft" fmla="*/ 0 w 56160"/>
                <a:gd name="textAreaRight" fmla="*/ 56520 w 56160"/>
                <a:gd name="textAreaTop" fmla="*/ 0 h 43200"/>
                <a:gd name="textAreaBottom" fmla="*/ 43560 h 43200"/>
              </a:gdLst>
              <a:ahLst/>
              <a:cxnLst/>
              <a:rect l="textAreaLeft" t="textAreaTop" r="textAreaRight" b="textAreaBottom"/>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1600" bIns="21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8" name="Google Shape;1930;p36"/>
            <p:cNvSpPr/>
            <p:nvPr/>
          </p:nvSpPr>
          <p:spPr>
            <a:xfrm>
              <a:off x="1517760" y="3611520"/>
              <a:ext cx="1005120" cy="1428120"/>
            </a:xfrm>
            <a:custGeom>
              <a:avLst/>
              <a:gdLst>
                <a:gd name="textAreaLeft" fmla="*/ 0 w 1005120"/>
                <a:gd name="textAreaRight" fmla="*/ 1005480 w 1005120"/>
                <a:gd name="textAreaTop" fmla="*/ 0 h 1428120"/>
                <a:gd name="textAreaBottom" fmla="*/ 1428480 h 1428120"/>
              </a:gdLst>
              <a:ahLst/>
              <a:cxnLst/>
              <a:rect l="textAreaLeft" t="textAreaTop" r="textAreaRight" b="textAreaBottom"/>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9" name="Google Shape;1931;p36"/>
            <p:cNvSpPr/>
            <p:nvPr/>
          </p:nvSpPr>
          <p:spPr>
            <a:xfrm>
              <a:off x="1530000" y="3647520"/>
              <a:ext cx="986400" cy="1392120"/>
            </a:xfrm>
            <a:custGeom>
              <a:avLst/>
              <a:gdLst>
                <a:gd name="textAreaLeft" fmla="*/ 0 w 986400"/>
                <a:gd name="textAreaRight" fmla="*/ 986760 w 986400"/>
                <a:gd name="textAreaTop" fmla="*/ 0 h 1392120"/>
                <a:gd name="textAreaBottom" fmla="*/ 1392480 h 1392120"/>
              </a:gdLst>
              <a:ahLst/>
              <a:cxnLst/>
              <a:rect l="textAreaLeft" t="textAreaTop" r="textAreaRight" b="textAreaBottom"/>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0" name="Google Shape;1932;p36"/>
            <p:cNvSpPr/>
            <p:nvPr/>
          </p:nvSpPr>
          <p:spPr>
            <a:xfrm>
              <a:off x="1524600" y="3605400"/>
              <a:ext cx="994320" cy="1440360"/>
            </a:xfrm>
            <a:custGeom>
              <a:avLst/>
              <a:gdLst>
                <a:gd name="textAreaLeft" fmla="*/ 0 w 994320"/>
                <a:gd name="textAreaRight" fmla="*/ 994680 w 994320"/>
                <a:gd name="textAreaTop" fmla="*/ 0 h 1440360"/>
                <a:gd name="textAreaBottom" fmla="*/ 1440720 h 1440360"/>
              </a:gdLst>
              <a:ahLst/>
              <a:cxnLst/>
              <a:rect l="textAreaLeft" t="textAreaTop" r="textAreaRight" b="textAreaBottom"/>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1" name="Google Shape;1933;p36"/>
            <p:cNvSpPr/>
            <p:nvPr/>
          </p:nvSpPr>
          <p:spPr>
            <a:xfrm>
              <a:off x="2356920" y="4566240"/>
              <a:ext cx="115560" cy="162000"/>
            </a:xfrm>
            <a:custGeom>
              <a:avLst/>
              <a:gdLst>
                <a:gd name="textAreaLeft" fmla="*/ 0 w 115560"/>
                <a:gd name="textAreaRight" fmla="*/ 115920 w 115560"/>
                <a:gd name="textAreaTop" fmla="*/ 0 h 162000"/>
                <a:gd name="textAreaBottom" fmla="*/ 162360 h 162000"/>
              </a:gdLst>
              <a:ahLst/>
              <a:cxnLst/>
              <a:rect l="textAreaLeft" t="textAreaTop" r="textAreaRight" b="textAreaBottom"/>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1000" bIns="81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2" name="Google Shape;1934;p36"/>
            <p:cNvSpPr/>
            <p:nvPr/>
          </p:nvSpPr>
          <p:spPr>
            <a:xfrm>
              <a:off x="485640" y="3294000"/>
              <a:ext cx="868320" cy="1842120"/>
            </a:xfrm>
            <a:custGeom>
              <a:avLst/>
              <a:gdLst>
                <a:gd name="textAreaLeft" fmla="*/ 0 w 868320"/>
                <a:gd name="textAreaRight" fmla="*/ 868680 w 868320"/>
                <a:gd name="textAreaTop" fmla="*/ 0 h 1842120"/>
                <a:gd name="textAreaBottom" fmla="*/ 1842480 h 1842120"/>
              </a:gdLst>
              <a:ahLst/>
              <a:cxnLst/>
              <a:rect l="textAreaLeft" t="textAreaTop" r="textAreaRight" b="textAreaBottom"/>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3" name="Google Shape;1935;p36"/>
            <p:cNvSpPr/>
            <p:nvPr/>
          </p:nvSpPr>
          <p:spPr>
            <a:xfrm>
              <a:off x="479520" y="3288600"/>
              <a:ext cx="880560" cy="1854000"/>
            </a:xfrm>
            <a:custGeom>
              <a:avLst/>
              <a:gdLst>
                <a:gd name="textAreaLeft" fmla="*/ 0 w 880560"/>
                <a:gd name="textAreaRight" fmla="*/ 880920 w 880560"/>
                <a:gd name="textAreaTop" fmla="*/ 0 h 1854000"/>
                <a:gd name="textAreaBottom" fmla="*/ 1854360 h 1854000"/>
              </a:gdLst>
              <a:ahLst/>
              <a:cxnLst/>
              <a:rect l="textAreaLeft" t="textAreaTop" r="textAreaRight" b="textAreaBottom"/>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4" name="Google Shape;1936;p36"/>
            <p:cNvSpPr/>
            <p:nvPr/>
          </p:nvSpPr>
          <p:spPr>
            <a:xfrm>
              <a:off x="154080" y="3270600"/>
              <a:ext cx="1149840" cy="1865880"/>
            </a:xfrm>
            <a:custGeom>
              <a:avLst/>
              <a:gdLst>
                <a:gd name="textAreaLeft" fmla="*/ 0 w 1149840"/>
                <a:gd name="textAreaRight" fmla="*/ 1150200 w 1149840"/>
                <a:gd name="textAreaTop" fmla="*/ 0 h 1865880"/>
                <a:gd name="textAreaBottom" fmla="*/ 1866240 h 1865880"/>
              </a:gdLst>
              <a:ahLst/>
              <a:cxnLst/>
              <a:rect l="textAreaLeft" t="textAreaTop" r="textAreaRight" b="textAreaBottom"/>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5" name="Google Shape;1937;p36"/>
            <p:cNvSpPr/>
            <p:nvPr/>
          </p:nvSpPr>
          <p:spPr>
            <a:xfrm>
              <a:off x="150840" y="3264840"/>
              <a:ext cx="1158480" cy="1878120"/>
            </a:xfrm>
            <a:custGeom>
              <a:avLst/>
              <a:gdLst>
                <a:gd name="textAreaLeft" fmla="*/ 0 w 1158480"/>
                <a:gd name="textAreaRight" fmla="*/ 1158840 w 1158480"/>
                <a:gd name="textAreaTop" fmla="*/ 0 h 1878120"/>
                <a:gd name="textAreaBottom" fmla="*/ 1878480 h 1878120"/>
              </a:gdLst>
              <a:ahLst/>
              <a:cxnLst/>
              <a:rect l="textAreaLeft" t="textAreaTop" r="textAreaRight" b="textAreaBottom"/>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6" name="Google Shape;1938;p36"/>
            <p:cNvSpPr/>
            <p:nvPr/>
          </p:nvSpPr>
          <p:spPr>
            <a:xfrm>
              <a:off x="519120" y="5136840"/>
              <a:ext cx="4047120" cy="360"/>
            </a:xfrm>
            <a:custGeom>
              <a:avLst/>
              <a:gdLst>
                <a:gd name="textAreaLeft" fmla="*/ 0 w 4047120"/>
                <a:gd name="textAreaRight" fmla="*/ 4047480 w 4047120"/>
                <a:gd name="textAreaTop" fmla="*/ 0 h 360"/>
                <a:gd name="textAreaBottom" fmla="*/ 720 h 360"/>
              </a:gdLst>
              <a:ahLst/>
              <a:cxnLst/>
              <a:rect l="textAreaLeft" t="textAreaTop" r="textAreaRight" b="textAreaBottom"/>
              <a:pathLst>
                <a:path w="244590" h="1">
                  <a:moveTo>
                    <a:pt x="0" y="0"/>
                  </a:moveTo>
                  <a:lnTo>
                    <a:pt x="244590" y="0"/>
                  </a:lnTo>
                </a:path>
              </a:pathLst>
            </a:custGeom>
            <a:solidFill>
              <a:srgbClr val="FFFFFF"/>
            </a:solidFill>
            <a:ln w="0">
              <a:noFill/>
            </a:ln>
          </p:spPr>
          <p:style>
            <a:lnRef idx="0">
              <a:scrgbClr r="0" g="0" b="0"/>
            </a:lnRef>
            <a:fillRef idx="0">
              <a:scrgbClr r="0" g="0" b="0"/>
            </a:fillRef>
            <a:effectRef idx="0">
              <a:scrgbClr r="0" g="0" b="0"/>
            </a:effectRef>
            <a:fontRef idx="minor"/>
          </p:style>
          <p:txBody>
            <a:bodyPr tIns="360" bIns="3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7" name="Google Shape;1939;p36"/>
            <p:cNvSpPr/>
            <p:nvPr/>
          </p:nvSpPr>
          <p:spPr>
            <a:xfrm>
              <a:off x="513000" y="5131080"/>
              <a:ext cx="4058280" cy="11520"/>
            </a:xfrm>
            <a:custGeom>
              <a:avLst/>
              <a:gdLst>
                <a:gd name="textAreaLeft" fmla="*/ 0 w 4058280"/>
                <a:gd name="textAreaRight" fmla="*/ 4058640 w 4058280"/>
                <a:gd name="textAreaTop" fmla="*/ 0 h 11520"/>
                <a:gd name="textAreaBottom" fmla="*/ 11880 h 11520"/>
              </a:gdLst>
              <a:ahLst/>
              <a:cxnLst/>
              <a:rect l="textAreaLeft" t="textAreaTop" r="textAreaRight" b="textAreaBottom"/>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760" bIns="5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38" name="PlaceHolder 1"/>
          <p:cNvSpPr>
            <a:spLocks noGrp="1"/>
          </p:cNvSpPr>
          <p:nvPr>
            <p:ph type="title"/>
          </p:nvPr>
        </p:nvSpPr>
        <p:spPr>
          <a:xfrm>
            <a:off x="4572000" y="1847880"/>
            <a:ext cx="4086000" cy="17902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4400" b="0" strike="noStrike" spc="-1">
                <a:solidFill>
                  <a:schemeClr val="dk2"/>
                </a:solidFill>
                <a:latin typeface="Fjalla One"/>
                <a:ea typeface="Fjalla One"/>
              </a:rPr>
              <a:t>LinguaLearn Project</a:t>
            </a:r>
            <a:endParaRPr lang="fr-FR" sz="4400" b="0" strike="noStrike" spc="-1">
              <a:solidFill>
                <a:schemeClr val="dk1"/>
              </a:solidFill>
              <a:latin typeface="Arial"/>
            </a:endParaRPr>
          </a:p>
        </p:txBody>
      </p:sp>
      <p:sp>
        <p:nvSpPr>
          <p:cNvPr id="1839" name="PlaceHolder 2"/>
          <p:cNvSpPr>
            <a:spLocks noGrp="1"/>
          </p:cNvSpPr>
          <p:nvPr>
            <p:ph type="subTitle"/>
          </p:nvPr>
        </p:nvSpPr>
        <p:spPr>
          <a:xfrm>
            <a:off x="4572000" y="3571920"/>
            <a:ext cx="4086000" cy="79992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800" b="0" strike="noStrike" spc="-1" dirty="0">
                <a:solidFill>
                  <a:schemeClr val="accent1"/>
                </a:solidFill>
                <a:latin typeface="Barlow Semi Condensed Medium"/>
                <a:ea typeface="Barlow Semi Condensed Medium"/>
              </a:rPr>
              <a:t>An Online Language Teaching Application Utilizing OOP Concepts</a:t>
            </a:r>
            <a:endParaRPr lang="en-US" sz="1800" b="0" strike="noStrike" spc="-1" dirty="0">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7" name="PlaceHolder 1"/>
          <p:cNvSpPr>
            <a:spLocks noGrp="1"/>
          </p:cNvSpPr>
          <p:nvPr>
            <p:ph type="title"/>
          </p:nvPr>
        </p:nvSpPr>
        <p:spPr>
          <a:xfrm>
            <a:off x="2971800" y="2228760"/>
            <a:ext cx="3200040" cy="79992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4700" b="0" strike="noStrike" spc="-1" dirty="0">
                <a:solidFill>
                  <a:schemeClr val="dk2"/>
                </a:solidFill>
                <a:latin typeface="Fjalla One"/>
                <a:ea typeface="Fjalla One"/>
              </a:rPr>
              <a:t>OOP Concepts Implemented</a:t>
            </a:r>
            <a:endParaRPr lang="fr-FR" sz="4700" b="0" strike="noStrike" spc="-1" dirty="0">
              <a:solidFill>
                <a:schemeClr val="dk1"/>
              </a:solidFill>
              <a:latin typeface="Arial"/>
            </a:endParaRPr>
          </a:p>
        </p:txBody>
      </p:sp>
      <p:sp>
        <p:nvSpPr>
          <p:cNvPr id="1888" name="PlaceHolder 2"/>
          <p:cNvSpPr>
            <a:spLocks noGrp="1"/>
          </p:cNvSpPr>
          <p:nvPr>
            <p:ph type="title"/>
          </p:nvPr>
        </p:nvSpPr>
        <p:spPr>
          <a:xfrm>
            <a:off x="2971800" y="1162080"/>
            <a:ext cx="2971440" cy="1066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9600" b="0" strike="noStrike" spc="-1">
                <a:solidFill>
                  <a:schemeClr val="dk2"/>
                </a:solidFill>
                <a:latin typeface="Fjalla One"/>
                <a:ea typeface="Fjalla One"/>
              </a:rPr>
              <a:t>02</a:t>
            </a:r>
            <a:endParaRPr lang="fr-FR" sz="9600" b="0" strike="noStrike" spc="-1">
              <a:solidFill>
                <a:schemeClr val="dk1"/>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2" name="Google Shape;2218;p40"/>
          <p:cNvGrpSpPr/>
          <p:nvPr/>
        </p:nvGrpSpPr>
        <p:grpSpPr>
          <a:xfrm>
            <a:off x="3732480" y="527040"/>
            <a:ext cx="1678680" cy="1678680"/>
            <a:chOff x="3732480" y="527040"/>
            <a:chExt cx="1678680" cy="1678680"/>
          </a:xfrm>
        </p:grpSpPr>
        <p:sp>
          <p:nvSpPr>
            <p:cNvPr id="1913"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4"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15" name="Google Shape;2221;p40"/>
          <p:cNvGrpSpPr/>
          <p:nvPr/>
        </p:nvGrpSpPr>
        <p:grpSpPr>
          <a:xfrm>
            <a:off x="4276440" y="1071000"/>
            <a:ext cx="591120" cy="590400"/>
            <a:chOff x="4276440" y="1071000"/>
            <a:chExt cx="591120" cy="590400"/>
          </a:xfrm>
        </p:grpSpPr>
        <p:sp>
          <p:nvSpPr>
            <p:cNvPr id="1916"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cxn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7"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cxn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8"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cxn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9"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cxn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0"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cxn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1"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cxn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2"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cxn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3"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cxn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4"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cxn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5"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cxn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26" name="PlaceHolder 1"/>
          <p:cNvSpPr>
            <a:spLocks noGrp="1"/>
          </p:cNvSpPr>
          <p:nvPr>
            <p:ph type="title"/>
          </p:nvPr>
        </p:nvSpPr>
        <p:spPr>
          <a:xfrm>
            <a:off x="1790640" y="247644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2800" b="0" strike="noStrike" spc="-1" dirty="0">
                <a:solidFill>
                  <a:schemeClr val="dk2"/>
                </a:solidFill>
                <a:latin typeface="Fjalla One"/>
                <a:ea typeface="Fjalla One"/>
              </a:rPr>
              <a:t>Encapsulation Techniques</a:t>
            </a:r>
            <a:endParaRPr lang="fr-FR" sz="2800" b="0" strike="noStrike" spc="-1" dirty="0">
              <a:solidFill>
                <a:schemeClr val="dk1"/>
              </a:solidFill>
              <a:latin typeface="Arial"/>
            </a:endParaRPr>
          </a:p>
        </p:txBody>
      </p:sp>
      <p:sp>
        <p:nvSpPr>
          <p:cNvPr id="1927" name="PlaceHolder 2"/>
          <p:cNvSpPr>
            <a:spLocks noGrp="1"/>
          </p:cNvSpPr>
          <p:nvPr>
            <p:ph type="subTitle"/>
          </p:nvPr>
        </p:nvSpPr>
        <p:spPr>
          <a:xfrm>
            <a:off x="1790640" y="3057480"/>
            <a:ext cx="5552640" cy="1133280"/>
          </a:xfrm>
          <a:prstGeom prst="rect">
            <a:avLst/>
          </a:prstGeom>
          <a:noFill/>
          <a:ln w="0">
            <a:noFill/>
          </a:ln>
        </p:spPr>
        <p:txBody>
          <a:bodyPr lIns="91440" tIns="91440" rIns="91440" bIns="91440" anchor="t">
            <a:normAutofit fontScale="93198"/>
          </a:bodyPr>
          <a:lstStyle/>
          <a:p>
            <a:pPr indent="0" algn="ctr">
              <a:lnSpc>
                <a:spcPct val="100000"/>
              </a:lnSpc>
              <a:buNone/>
              <a:tabLst>
                <a:tab pos="0" algn="l"/>
              </a:tabLst>
            </a:pPr>
            <a:r>
              <a:rPr lang="en" sz="1600" b="0" strike="noStrike" spc="-1">
                <a:solidFill>
                  <a:schemeClr val="dk2"/>
                </a:solidFill>
                <a:latin typeface="Barlow Semi Condensed"/>
                <a:ea typeface="Barlow Semi Condensed"/>
              </a:rPr>
              <a:t>Encapsulation is implemented by restricting direct access to the object's data. This practice ensures data integrity by allowing interaction through public methods, promoting a clear interface for the educational functionalities offered by LinguaLearn.</a:t>
            </a:r>
            <a:endParaRPr lang="en-US" sz="1600" b="0" strike="noStrike" spc="-1">
              <a:solidFill>
                <a:srgbClr val="000000"/>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367E8-19ED-FFF5-EC18-1A721464B9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153388-A37C-9B48-F6CA-1BBDF505FDF5}"/>
              </a:ext>
            </a:extLst>
          </p:cNvPr>
          <p:cNvSpPr>
            <a:spLocks noGrp="1"/>
          </p:cNvSpPr>
          <p:nvPr>
            <p:ph type="title"/>
          </p:nvPr>
        </p:nvSpPr>
        <p:spPr>
          <a:xfrm>
            <a:off x="1499798" y="70029"/>
            <a:ext cx="5877541" cy="1078920"/>
          </a:xfrm>
        </p:spPr>
        <p:txBody>
          <a:bodyPr/>
          <a:lstStyle/>
          <a:p>
            <a:r>
              <a:rPr lang="en" sz="4000" b="0" strike="noStrike" spc="-1" dirty="0">
                <a:solidFill>
                  <a:schemeClr val="dk2"/>
                </a:solidFill>
                <a:latin typeface="Fjalla One"/>
                <a:ea typeface="Fjalla One"/>
              </a:rPr>
              <a:t>Encapsulation Example 1</a:t>
            </a:r>
            <a:endParaRPr lang="en-US" sz="4000" dirty="0"/>
          </a:p>
        </p:txBody>
      </p:sp>
      <p:grpSp>
        <p:nvGrpSpPr>
          <p:cNvPr id="8" name="Group 7">
            <a:extLst>
              <a:ext uri="{FF2B5EF4-FFF2-40B4-BE49-F238E27FC236}">
                <a16:creationId xmlns:a16="http://schemas.microsoft.com/office/drawing/2014/main" id="{1D5391BD-0BA9-9349-4B5E-75CF59E21EDA}"/>
              </a:ext>
            </a:extLst>
          </p:cNvPr>
          <p:cNvGrpSpPr/>
          <p:nvPr/>
        </p:nvGrpSpPr>
        <p:grpSpPr>
          <a:xfrm>
            <a:off x="1499797" y="1148949"/>
            <a:ext cx="5877542" cy="3612131"/>
            <a:chOff x="1499797" y="1148949"/>
            <a:chExt cx="5877542" cy="3612131"/>
          </a:xfrm>
        </p:grpSpPr>
        <p:pic>
          <p:nvPicPr>
            <p:cNvPr id="3" name="Picture 2">
              <a:extLst>
                <a:ext uri="{FF2B5EF4-FFF2-40B4-BE49-F238E27FC236}">
                  <a16:creationId xmlns:a16="http://schemas.microsoft.com/office/drawing/2014/main" id="{A85002DE-5564-4EC1-20FE-7DDD04BB974C}"/>
                </a:ext>
              </a:extLst>
            </p:cNvPr>
            <p:cNvPicPr>
              <a:picLocks noChangeAspect="1"/>
            </p:cNvPicPr>
            <p:nvPr/>
          </p:nvPicPr>
          <p:blipFill>
            <a:blip r:embed="rId2"/>
            <a:stretch>
              <a:fillRect/>
            </a:stretch>
          </p:blipFill>
          <p:spPr>
            <a:xfrm>
              <a:off x="1499797" y="1148949"/>
              <a:ext cx="5877542" cy="3612131"/>
            </a:xfrm>
            <a:prstGeom prst="rect">
              <a:avLst/>
            </a:prstGeom>
          </p:spPr>
        </p:pic>
        <p:sp>
          <p:nvSpPr>
            <p:cNvPr id="6" name="Rectangle: Rounded Corners 5">
              <a:extLst>
                <a:ext uri="{FF2B5EF4-FFF2-40B4-BE49-F238E27FC236}">
                  <a16:creationId xmlns:a16="http://schemas.microsoft.com/office/drawing/2014/main" id="{3C6F335C-8081-6C76-455F-7DC6757B870F}"/>
                </a:ext>
              </a:extLst>
            </p:cNvPr>
            <p:cNvSpPr/>
            <p:nvPr/>
          </p:nvSpPr>
          <p:spPr>
            <a:xfrm>
              <a:off x="1994362" y="1867930"/>
              <a:ext cx="444843" cy="14828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5B37E88C-B24F-BCA9-D222-684B4A171D06}"/>
                </a:ext>
              </a:extLst>
            </p:cNvPr>
            <p:cNvSpPr/>
            <p:nvPr/>
          </p:nvSpPr>
          <p:spPr>
            <a:xfrm>
              <a:off x="1950560" y="4020391"/>
              <a:ext cx="444843" cy="14828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6940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210AC-F4C0-6700-77A5-C3CB05911AA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F15436D-52C3-4BB4-98E9-CF066903B4E9}"/>
              </a:ext>
            </a:extLst>
          </p:cNvPr>
          <p:cNvPicPr>
            <a:picLocks noChangeAspect="1"/>
          </p:cNvPicPr>
          <p:nvPr/>
        </p:nvPicPr>
        <p:blipFill>
          <a:blip r:embed="rId2"/>
          <a:srcRect l="39337" t="26294" r="44891" b="62966"/>
          <a:stretch/>
        </p:blipFill>
        <p:spPr>
          <a:xfrm>
            <a:off x="1880961" y="1269968"/>
            <a:ext cx="4468145" cy="3239406"/>
          </a:xfrm>
          <a:prstGeom prst="rect">
            <a:avLst/>
          </a:prstGeom>
        </p:spPr>
      </p:pic>
      <p:sp>
        <p:nvSpPr>
          <p:cNvPr id="6" name="Title 3">
            <a:extLst>
              <a:ext uri="{FF2B5EF4-FFF2-40B4-BE49-F238E27FC236}">
                <a16:creationId xmlns:a16="http://schemas.microsoft.com/office/drawing/2014/main" id="{96742CB6-A6FB-33D8-2B7C-22438794F122}"/>
              </a:ext>
            </a:extLst>
          </p:cNvPr>
          <p:cNvSpPr txBox="1">
            <a:spLocks/>
          </p:cNvSpPr>
          <p:nvPr/>
        </p:nvSpPr>
        <p:spPr>
          <a:xfrm>
            <a:off x="1385498" y="329109"/>
            <a:ext cx="5877541"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4000" spc="-1" dirty="0">
                <a:solidFill>
                  <a:schemeClr val="dk2"/>
                </a:solidFill>
                <a:latin typeface="Fjalla One"/>
                <a:ea typeface="Fjalla One"/>
              </a:rPr>
              <a:t>Encapsulation Example 2</a:t>
            </a:r>
            <a:endParaRPr lang="en-US" sz="4000" dirty="0"/>
          </a:p>
        </p:txBody>
      </p:sp>
    </p:spTree>
    <p:extLst>
      <p:ext uri="{BB962C8B-B14F-4D97-AF65-F5344CB8AC3E}">
        <p14:creationId xmlns:p14="http://schemas.microsoft.com/office/powerpoint/2010/main" val="2703325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6" name="Google Shape;2218;p40"/>
          <p:cNvGrpSpPr/>
          <p:nvPr/>
        </p:nvGrpSpPr>
        <p:grpSpPr>
          <a:xfrm>
            <a:off x="3732480" y="527040"/>
            <a:ext cx="1678680" cy="1678680"/>
            <a:chOff x="3732480" y="527040"/>
            <a:chExt cx="1678680" cy="1678680"/>
          </a:xfrm>
        </p:grpSpPr>
        <p:sp>
          <p:nvSpPr>
            <p:cNvPr id="1897"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8"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99" name="Google Shape;2221;p40"/>
          <p:cNvGrpSpPr/>
          <p:nvPr/>
        </p:nvGrpSpPr>
        <p:grpSpPr>
          <a:xfrm>
            <a:off x="4276440" y="1071000"/>
            <a:ext cx="591120" cy="590400"/>
            <a:chOff x="4276440" y="1071000"/>
            <a:chExt cx="591120" cy="590400"/>
          </a:xfrm>
        </p:grpSpPr>
        <p:sp>
          <p:nvSpPr>
            <p:cNvPr id="1900"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cxn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1"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cxn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2"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cxn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3"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cxn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4"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cxn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5"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cxn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6"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cxn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7"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cxn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8"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cxn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9"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cxn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10" name="PlaceHolder 1"/>
          <p:cNvSpPr>
            <a:spLocks noGrp="1"/>
          </p:cNvSpPr>
          <p:nvPr>
            <p:ph type="title"/>
          </p:nvPr>
        </p:nvSpPr>
        <p:spPr>
          <a:xfrm>
            <a:off x="1790640" y="247644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2800" b="0" strike="noStrike" spc="-1" dirty="0">
                <a:solidFill>
                  <a:schemeClr val="dk2"/>
                </a:solidFill>
                <a:latin typeface="Fjalla One"/>
                <a:ea typeface="Fjalla One"/>
              </a:rPr>
              <a:t>Inheritance and Polymorphism</a:t>
            </a:r>
            <a:endParaRPr lang="fr-FR" sz="2800" b="0" strike="noStrike" spc="-1" dirty="0">
              <a:solidFill>
                <a:schemeClr val="dk1"/>
              </a:solidFill>
              <a:latin typeface="Arial"/>
            </a:endParaRPr>
          </a:p>
        </p:txBody>
      </p:sp>
      <p:sp>
        <p:nvSpPr>
          <p:cNvPr id="1911" name="PlaceHolder 2"/>
          <p:cNvSpPr>
            <a:spLocks noGrp="1"/>
          </p:cNvSpPr>
          <p:nvPr>
            <p:ph type="subTitle"/>
          </p:nvPr>
        </p:nvSpPr>
        <p:spPr>
          <a:xfrm>
            <a:off x="1790640" y="3057480"/>
            <a:ext cx="5552640" cy="1133280"/>
          </a:xfrm>
          <a:prstGeom prst="rect">
            <a:avLst/>
          </a:prstGeom>
          <a:noFill/>
          <a:ln w="0">
            <a:noFill/>
          </a:ln>
        </p:spPr>
        <p:txBody>
          <a:bodyPr lIns="91440" tIns="91440" rIns="91440" bIns="91440" anchor="t">
            <a:normAutofit fontScale="93198"/>
          </a:bodyPr>
          <a:lstStyle/>
          <a:p>
            <a:pPr indent="0" algn="ctr">
              <a:lnSpc>
                <a:spcPct val="100000"/>
              </a:lnSpc>
              <a:buNone/>
              <a:tabLst>
                <a:tab pos="0" algn="l"/>
              </a:tabLst>
            </a:pPr>
            <a:r>
              <a:rPr lang="en" sz="1600" b="0" strike="noStrike" spc="-1" dirty="0">
                <a:solidFill>
                  <a:schemeClr val="dk2"/>
                </a:solidFill>
                <a:latin typeface="Barlow Semi Condensed"/>
                <a:ea typeface="Barlow Semi Condensed"/>
              </a:rPr>
              <a:t>Inheritance is employed to create specialized classes for different language courses, enabling code reusability. Polymorphism allows methods to be overridden in derived classes, providing flexibility in how lessons are presented based on user needs.</a:t>
            </a:r>
            <a:r>
              <a:rPr lang="en-GB" sz="1600" b="0" strike="noStrike" spc="-1" dirty="0">
                <a:solidFill>
                  <a:schemeClr val="dk2"/>
                </a:solidFill>
                <a:latin typeface="Barlow Semi Condensed"/>
                <a:ea typeface="Barlow Semi Condensed"/>
              </a:rPr>
              <a:t> </a:t>
            </a:r>
            <a:endParaRPr lang="en-US" sz="1600" b="0" strike="noStrike" spc="-1" dirty="0">
              <a:solidFill>
                <a:srgbClr val="000000"/>
              </a:solidFill>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D1BF4-2AE8-0CB1-4B71-43D583D97312}"/>
            </a:ext>
          </a:extLst>
        </p:cNvPr>
        <p:cNvGrpSpPr/>
        <p:nvPr/>
      </p:nvGrpSpPr>
      <p:grpSpPr>
        <a:xfrm>
          <a:off x="0" y="0"/>
          <a:ext cx="0" cy="0"/>
          <a:chOff x="0" y="0"/>
          <a:chExt cx="0" cy="0"/>
        </a:xfrm>
      </p:grpSpPr>
      <p:sp>
        <p:nvSpPr>
          <p:cNvPr id="6" name="Title 3">
            <a:extLst>
              <a:ext uri="{FF2B5EF4-FFF2-40B4-BE49-F238E27FC236}">
                <a16:creationId xmlns:a16="http://schemas.microsoft.com/office/drawing/2014/main" id="{3035ABE3-4A74-E2D4-73A6-B729F62EB6A2}"/>
              </a:ext>
            </a:extLst>
          </p:cNvPr>
          <p:cNvSpPr txBox="1">
            <a:spLocks/>
          </p:cNvSpPr>
          <p:nvPr/>
        </p:nvSpPr>
        <p:spPr>
          <a:xfrm>
            <a:off x="1385498" y="329109"/>
            <a:ext cx="5877541"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4000" spc="-1" dirty="0">
                <a:solidFill>
                  <a:schemeClr val="dk2"/>
                </a:solidFill>
                <a:latin typeface="Fjalla One"/>
                <a:ea typeface="Fjalla One"/>
              </a:rPr>
              <a:t>Polymorphism Example 1</a:t>
            </a:r>
            <a:endParaRPr lang="en-US" sz="4000" dirty="0"/>
          </a:p>
        </p:txBody>
      </p:sp>
      <p:pic>
        <p:nvPicPr>
          <p:cNvPr id="2" name="Picture 1">
            <a:extLst>
              <a:ext uri="{FF2B5EF4-FFF2-40B4-BE49-F238E27FC236}">
                <a16:creationId xmlns:a16="http://schemas.microsoft.com/office/drawing/2014/main" id="{4F12D430-02BA-1405-D6BD-BE673EE8B563}"/>
              </a:ext>
            </a:extLst>
          </p:cNvPr>
          <p:cNvPicPr>
            <a:picLocks noChangeAspect="1"/>
          </p:cNvPicPr>
          <p:nvPr/>
        </p:nvPicPr>
        <p:blipFill>
          <a:blip r:embed="rId2"/>
          <a:srcRect l="15267" t="24319" r="34261" b="45955"/>
          <a:stretch/>
        </p:blipFill>
        <p:spPr>
          <a:xfrm>
            <a:off x="1847850" y="1207155"/>
            <a:ext cx="5448300" cy="341653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E03ACB0-EA6D-34D9-F31A-1EDE52BC2331}"/>
                  </a:ext>
                </a:extLst>
              </p14:cNvPr>
              <p14:cNvContentPartPr/>
              <p14:nvPr/>
            </p14:nvContentPartPr>
            <p14:xfrm>
              <a:off x="5611500" y="2564580"/>
              <a:ext cx="255960" cy="460800"/>
            </p14:xfrm>
          </p:contentPart>
        </mc:Choice>
        <mc:Fallback xmlns="">
          <p:pic>
            <p:nvPicPr>
              <p:cNvPr id="3" name="Ink 2">
                <a:extLst>
                  <a:ext uri="{FF2B5EF4-FFF2-40B4-BE49-F238E27FC236}">
                    <a16:creationId xmlns:a16="http://schemas.microsoft.com/office/drawing/2014/main" id="{DE03ACB0-EA6D-34D9-F31A-1EDE52BC2331}"/>
                  </a:ext>
                </a:extLst>
              </p:cNvPr>
              <p:cNvPicPr/>
              <p:nvPr/>
            </p:nvPicPr>
            <p:blipFill>
              <a:blip r:embed="rId4"/>
              <a:stretch>
                <a:fillRect/>
              </a:stretch>
            </p:blipFill>
            <p:spPr>
              <a:xfrm>
                <a:off x="5557860" y="2456580"/>
                <a:ext cx="363600" cy="676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18F0752-8990-5D91-66E2-8ECFC95C16CC}"/>
                  </a:ext>
                </a:extLst>
              </p14:cNvPr>
              <p14:cNvContentPartPr/>
              <p14:nvPr/>
            </p14:nvContentPartPr>
            <p14:xfrm>
              <a:off x="4169340" y="2545140"/>
              <a:ext cx="616320" cy="603360"/>
            </p14:xfrm>
          </p:contentPart>
        </mc:Choice>
        <mc:Fallback xmlns="">
          <p:pic>
            <p:nvPicPr>
              <p:cNvPr id="5" name="Ink 4">
                <a:extLst>
                  <a:ext uri="{FF2B5EF4-FFF2-40B4-BE49-F238E27FC236}">
                    <a16:creationId xmlns:a16="http://schemas.microsoft.com/office/drawing/2014/main" id="{E18F0752-8990-5D91-66E2-8ECFC95C16CC}"/>
                  </a:ext>
                </a:extLst>
              </p:cNvPr>
              <p:cNvPicPr/>
              <p:nvPr/>
            </p:nvPicPr>
            <p:blipFill>
              <a:blip r:embed="rId6"/>
              <a:stretch>
                <a:fillRect/>
              </a:stretch>
            </p:blipFill>
            <p:spPr>
              <a:xfrm>
                <a:off x="4115700" y="2437140"/>
                <a:ext cx="723960" cy="819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2773584-B2F0-9FF2-72AE-4EFD9FFEBEC9}"/>
                  </a:ext>
                </a:extLst>
              </p14:cNvPr>
              <p14:cNvContentPartPr/>
              <p14:nvPr/>
            </p14:nvContentPartPr>
            <p14:xfrm>
              <a:off x="5189940" y="1554420"/>
              <a:ext cx="296640" cy="360"/>
            </p14:xfrm>
          </p:contentPart>
        </mc:Choice>
        <mc:Fallback xmlns="">
          <p:pic>
            <p:nvPicPr>
              <p:cNvPr id="7" name="Ink 6">
                <a:extLst>
                  <a:ext uri="{FF2B5EF4-FFF2-40B4-BE49-F238E27FC236}">
                    <a16:creationId xmlns:a16="http://schemas.microsoft.com/office/drawing/2014/main" id="{F2773584-B2F0-9FF2-72AE-4EFD9FFEBEC9}"/>
                  </a:ext>
                </a:extLst>
              </p:cNvPr>
              <p:cNvPicPr/>
              <p:nvPr/>
            </p:nvPicPr>
            <p:blipFill>
              <a:blip r:embed="rId8"/>
              <a:stretch>
                <a:fillRect/>
              </a:stretch>
            </p:blipFill>
            <p:spPr>
              <a:xfrm>
                <a:off x="5135940" y="1446420"/>
                <a:ext cx="4042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9AEC125F-3C55-9324-B74D-D2D47B05963A}"/>
                  </a:ext>
                </a:extLst>
              </p14:cNvPr>
              <p14:cNvContentPartPr/>
              <p14:nvPr/>
            </p14:nvContentPartPr>
            <p14:xfrm>
              <a:off x="5994540" y="3184140"/>
              <a:ext cx="459720" cy="8640"/>
            </p14:xfrm>
          </p:contentPart>
        </mc:Choice>
        <mc:Fallback xmlns="">
          <p:pic>
            <p:nvPicPr>
              <p:cNvPr id="8" name="Ink 7">
                <a:extLst>
                  <a:ext uri="{FF2B5EF4-FFF2-40B4-BE49-F238E27FC236}">
                    <a16:creationId xmlns:a16="http://schemas.microsoft.com/office/drawing/2014/main" id="{9AEC125F-3C55-9324-B74D-D2D47B05963A}"/>
                  </a:ext>
                </a:extLst>
              </p:cNvPr>
              <p:cNvPicPr/>
              <p:nvPr/>
            </p:nvPicPr>
            <p:blipFill>
              <a:blip r:embed="rId10"/>
              <a:stretch>
                <a:fillRect/>
              </a:stretch>
            </p:blipFill>
            <p:spPr>
              <a:xfrm>
                <a:off x="5940900" y="3076500"/>
                <a:ext cx="56736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3C4EB814-4281-307A-FF41-BE0EBAEA14C3}"/>
                  </a:ext>
                </a:extLst>
              </p14:cNvPr>
              <p14:cNvContentPartPr/>
              <p14:nvPr/>
            </p14:nvContentPartPr>
            <p14:xfrm>
              <a:off x="3467700" y="3306900"/>
              <a:ext cx="495000" cy="360"/>
            </p14:xfrm>
          </p:contentPart>
        </mc:Choice>
        <mc:Fallback xmlns="">
          <p:pic>
            <p:nvPicPr>
              <p:cNvPr id="9" name="Ink 8">
                <a:extLst>
                  <a:ext uri="{FF2B5EF4-FFF2-40B4-BE49-F238E27FC236}">
                    <a16:creationId xmlns:a16="http://schemas.microsoft.com/office/drawing/2014/main" id="{3C4EB814-4281-307A-FF41-BE0EBAEA14C3}"/>
                  </a:ext>
                </a:extLst>
              </p:cNvPr>
              <p:cNvPicPr/>
              <p:nvPr/>
            </p:nvPicPr>
            <p:blipFill>
              <a:blip r:embed="rId12"/>
              <a:stretch>
                <a:fillRect/>
              </a:stretch>
            </p:blipFill>
            <p:spPr>
              <a:xfrm>
                <a:off x="3414060" y="3198900"/>
                <a:ext cx="60264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33B18A69-2C45-083D-196C-B43B575D02D7}"/>
                  </a:ext>
                </a:extLst>
              </p14:cNvPr>
              <p14:cNvContentPartPr/>
              <p14:nvPr/>
            </p14:nvContentPartPr>
            <p14:xfrm>
              <a:off x="3315420" y="1744140"/>
              <a:ext cx="525240" cy="24480"/>
            </p14:xfrm>
          </p:contentPart>
        </mc:Choice>
        <mc:Fallback xmlns="">
          <p:pic>
            <p:nvPicPr>
              <p:cNvPr id="10" name="Ink 9">
                <a:extLst>
                  <a:ext uri="{FF2B5EF4-FFF2-40B4-BE49-F238E27FC236}">
                    <a16:creationId xmlns:a16="http://schemas.microsoft.com/office/drawing/2014/main" id="{33B18A69-2C45-083D-196C-B43B575D02D7}"/>
                  </a:ext>
                </a:extLst>
              </p:cNvPr>
              <p:cNvPicPr/>
              <p:nvPr/>
            </p:nvPicPr>
            <p:blipFill>
              <a:blip r:embed="rId14"/>
              <a:stretch>
                <a:fillRect/>
              </a:stretch>
            </p:blipFill>
            <p:spPr>
              <a:xfrm>
                <a:off x="3261780" y="1636500"/>
                <a:ext cx="632880" cy="240120"/>
              </a:xfrm>
              <a:prstGeom prst="rect">
                <a:avLst/>
              </a:prstGeom>
            </p:spPr>
          </p:pic>
        </mc:Fallback>
      </mc:AlternateContent>
    </p:spTree>
    <p:extLst>
      <p:ext uri="{BB962C8B-B14F-4D97-AF65-F5344CB8AC3E}">
        <p14:creationId xmlns:p14="http://schemas.microsoft.com/office/powerpoint/2010/main" val="1665586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7A402-EC66-F015-EA64-304C7A1114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B5EA069-BBAE-354A-E874-DEBF825EC54D}"/>
              </a:ext>
            </a:extLst>
          </p:cNvPr>
          <p:cNvSpPr>
            <a:spLocks noGrp="1"/>
          </p:cNvSpPr>
          <p:nvPr>
            <p:ph type="title"/>
          </p:nvPr>
        </p:nvSpPr>
        <p:spPr>
          <a:xfrm>
            <a:off x="1499798" y="70029"/>
            <a:ext cx="5877541" cy="1078920"/>
          </a:xfrm>
        </p:spPr>
        <p:txBody>
          <a:bodyPr/>
          <a:lstStyle/>
          <a:p>
            <a:r>
              <a:rPr lang="en" sz="4000" b="0" strike="noStrike" spc="-1" dirty="0">
                <a:solidFill>
                  <a:schemeClr val="dk2"/>
                </a:solidFill>
                <a:latin typeface="Fjalla One"/>
                <a:ea typeface="Fjalla One"/>
              </a:rPr>
              <a:t>Polymorphism Example </a:t>
            </a:r>
            <a:endParaRPr lang="en-US" sz="4000" dirty="0"/>
          </a:p>
        </p:txBody>
      </p:sp>
      <p:grpSp>
        <p:nvGrpSpPr>
          <p:cNvPr id="19" name="Group 18">
            <a:extLst>
              <a:ext uri="{FF2B5EF4-FFF2-40B4-BE49-F238E27FC236}">
                <a16:creationId xmlns:a16="http://schemas.microsoft.com/office/drawing/2014/main" id="{0F7D9A5A-49DF-399E-CA35-27A7A8E4F719}"/>
              </a:ext>
            </a:extLst>
          </p:cNvPr>
          <p:cNvGrpSpPr/>
          <p:nvPr/>
        </p:nvGrpSpPr>
        <p:grpSpPr>
          <a:xfrm>
            <a:off x="1633229" y="1148949"/>
            <a:ext cx="5877542" cy="2282200"/>
            <a:chOff x="1633229" y="1148949"/>
            <a:chExt cx="5877542" cy="2282200"/>
          </a:xfrm>
        </p:grpSpPr>
        <p:pic>
          <p:nvPicPr>
            <p:cNvPr id="7" name="Picture 6">
              <a:extLst>
                <a:ext uri="{FF2B5EF4-FFF2-40B4-BE49-F238E27FC236}">
                  <a16:creationId xmlns:a16="http://schemas.microsoft.com/office/drawing/2014/main" id="{E740820A-B766-54F5-7798-F1513E1EC712}"/>
                </a:ext>
              </a:extLst>
            </p:cNvPr>
            <p:cNvPicPr>
              <a:picLocks noChangeAspect="1"/>
            </p:cNvPicPr>
            <p:nvPr/>
          </p:nvPicPr>
          <p:blipFill>
            <a:blip r:embed="rId3"/>
            <a:stretch>
              <a:fillRect/>
            </a:stretch>
          </p:blipFill>
          <p:spPr>
            <a:xfrm>
              <a:off x="1633229" y="1148949"/>
              <a:ext cx="5877542" cy="2282200"/>
            </a:xfrm>
            <a:prstGeom prst="rect">
              <a:avLst/>
            </a:prstGeom>
          </p:spPr>
        </p:pic>
        <p:sp>
          <p:nvSpPr>
            <p:cNvPr id="16" name="Rectangle: Rounded Corners 15">
              <a:extLst>
                <a:ext uri="{FF2B5EF4-FFF2-40B4-BE49-F238E27FC236}">
                  <a16:creationId xmlns:a16="http://schemas.microsoft.com/office/drawing/2014/main" id="{8E7A1DEF-296B-8B37-B223-E9B01E7C9A3E}"/>
                </a:ext>
              </a:extLst>
            </p:cNvPr>
            <p:cNvSpPr/>
            <p:nvPr/>
          </p:nvSpPr>
          <p:spPr>
            <a:xfrm>
              <a:off x="1943100" y="1148949"/>
              <a:ext cx="2026920" cy="20741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F2555E1D-0FAA-B372-2C00-6D50D82587DC}"/>
              </a:ext>
            </a:extLst>
          </p:cNvPr>
          <p:cNvGrpSpPr/>
          <p:nvPr/>
        </p:nvGrpSpPr>
        <p:grpSpPr>
          <a:xfrm>
            <a:off x="1633229" y="3575415"/>
            <a:ext cx="4397121" cy="419136"/>
            <a:chOff x="1633229" y="3575415"/>
            <a:chExt cx="4397121" cy="419136"/>
          </a:xfrm>
        </p:grpSpPr>
        <p:pic>
          <p:nvPicPr>
            <p:cNvPr id="13" name="Picture 12">
              <a:extLst>
                <a:ext uri="{FF2B5EF4-FFF2-40B4-BE49-F238E27FC236}">
                  <a16:creationId xmlns:a16="http://schemas.microsoft.com/office/drawing/2014/main" id="{DC294B98-7D31-6B54-B71B-AB4AD677570D}"/>
                </a:ext>
              </a:extLst>
            </p:cNvPr>
            <p:cNvPicPr>
              <a:picLocks noChangeAspect="1"/>
            </p:cNvPicPr>
            <p:nvPr/>
          </p:nvPicPr>
          <p:blipFill>
            <a:blip r:embed="rId4"/>
            <a:stretch>
              <a:fillRect/>
            </a:stretch>
          </p:blipFill>
          <p:spPr>
            <a:xfrm>
              <a:off x="1633229" y="3575415"/>
              <a:ext cx="4397121" cy="419136"/>
            </a:xfrm>
            <a:prstGeom prst="rect">
              <a:avLst/>
            </a:prstGeom>
          </p:spPr>
        </p:pic>
        <p:sp>
          <p:nvSpPr>
            <p:cNvPr id="17" name="Rectangle: Rounded Corners 16">
              <a:extLst>
                <a:ext uri="{FF2B5EF4-FFF2-40B4-BE49-F238E27FC236}">
                  <a16:creationId xmlns:a16="http://schemas.microsoft.com/office/drawing/2014/main" id="{A8E8198D-CC38-9A6C-A86F-4A9DAA72C70E}"/>
                </a:ext>
              </a:extLst>
            </p:cNvPr>
            <p:cNvSpPr/>
            <p:nvPr/>
          </p:nvSpPr>
          <p:spPr>
            <a:xfrm>
              <a:off x="3009900" y="3732709"/>
              <a:ext cx="1325880" cy="17635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EBD2844-A468-EE0D-A666-3DA2078EDA4C}"/>
              </a:ext>
            </a:extLst>
          </p:cNvPr>
          <p:cNvGrpSpPr/>
          <p:nvPr/>
        </p:nvGrpSpPr>
        <p:grpSpPr>
          <a:xfrm>
            <a:off x="1641786" y="4138817"/>
            <a:ext cx="3151194" cy="371252"/>
            <a:chOff x="1641786" y="4138817"/>
            <a:chExt cx="3151194" cy="371252"/>
          </a:xfrm>
        </p:grpSpPr>
        <p:pic>
          <p:nvPicPr>
            <p:cNvPr id="15" name="Picture 14">
              <a:extLst>
                <a:ext uri="{FF2B5EF4-FFF2-40B4-BE49-F238E27FC236}">
                  <a16:creationId xmlns:a16="http://schemas.microsoft.com/office/drawing/2014/main" id="{A3B157B2-CCF4-6BB9-41ED-41E20DC1E570}"/>
                </a:ext>
              </a:extLst>
            </p:cNvPr>
            <p:cNvPicPr>
              <a:picLocks noChangeAspect="1"/>
            </p:cNvPicPr>
            <p:nvPr/>
          </p:nvPicPr>
          <p:blipFill>
            <a:blip r:embed="rId5"/>
            <a:stretch>
              <a:fillRect/>
            </a:stretch>
          </p:blipFill>
          <p:spPr>
            <a:xfrm>
              <a:off x="1641786" y="4138817"/>
              <a:ext cx="3151194" cy="371252"/>
            </a:xfrm>
            <a:prstGeom prst="rect">
              <a:avLst/>
            </a:prstGeom>
          </p:spPr>
        </p:pic>
        <p:sp>
          <p:nvSpPr>
            <p:cNvPr id="18" name="Rectangle: Rounded Corners 17">
              <a:extLst>
                <a:ext uri="{FF2B5EF4-FFF2-40B4-BE49-F238E27FC236}">
                  <a16:creationId xmlns:a16="http://schemas.microsoft.com/office/drawing/2014/main" id="{456F105C-28C6-6465-CDE9-CDB5E572D0D0}"/>
                </a:ext>
              </a:extLst>
            </p:cNvPr>
            <p:cNvSpPr/>
            <p:nvPr/>
          </p:nvSpPr>
          <p:spPr>
            <a:xfrm>
              <a:off x="3177540" y="4204015"/>
              <a:ext cx="1470660" cy="23082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55579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5C167-472E-6AA3-9692-36A8D6ADE19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2C9678A-ED69-56D3-2B5F-4E78AE8B5CA2}"/>
              </a:ext>
            </a:extLst>
          </p:cNvPr>
          <p:cNvSpPr>
            <a:spLocks noGrp="1"/>
          </p:cNvSpPr>
          <p:nvPr>
            <p:ph type="title"/>
          </p:nvPr>
        </p:nvSpPr>
        <p:spPr>
          <a:xfrm>
            <a:off x="1499798" y="70029"/>
            <a:ext cx="5877541" cy="1078920"/>
          </a:xfrm>
        </p:spPr>
        <p:txBody>
          <a:bodyPr/>
          <a:lstStyle/>
          <a:p>
            <a:r>
              <a:rPr lang="en" sz="4000" b="0" strike="noStrike" spc="-1" dirty="0">
                <a:solidFill>
                  <a:schemeClr val="dk2"/>
                </a:solidFill>
                <a:latin typeface="Fjalla One"/>
                <a:ea typeface="Fjalla One"/>
              </a:rPr>
              <a:t>Polymorphism Example </a:t>
            </a:r>
            <a:endParaRPr lang="en-US" sz="4000" dirty="0"/>
          </a:p>
        </p:txBody>
      </p:sp>
      <p:pic>
        <p:nvPicPr>
          <p:cNvPr id="3" name="Picture 2">
            <a:extLst>
              <a:ext uri="{FF2B5EF4-FFF2-40B4-BE49-F238E27FC236}">
                <a16:creationId xmlns:a16="http://schemas.microsoft.com/office/drawing/2014/main" id="{A00A1CB3-86C3-5450-AB5C-CD4978365F6C}"/>
              </a:ext>
            </a:extLst>
          </p:cNvPr>
          <p:cNvPicPr>
            <a:picLocks noChangeAspect="1"/>
          </p:cNvPicPr>
          <p:nvPr/>
        </p:nvPicPr>
        <p:blipFill>
          <a:blip r:embed="rId3"/>
          <a:stretch>
            <a:fillRect/>
          </a:stretch>
        </p:blipFill>
        <p:spPr>
          <a:xfrm>
            <a:off x="1499797" y="1420655"/>
            <a:ext cx="5697222" cy="230969"/>
          </a:xfrm>
          <a:prstGeom prst="rect">
            <a:avLst/>
          </a:prstGeom>
        </p:spPr>
      </p:pic>
      <p:pic>
        <p:nvPicPr>
          <p:cNvPr id="9" name="Picture 8">
            <a:extLst>
              <a:ext uri="{FF2B5EF4-FFF2-40B4-BE49-F238E27FC236}">
                <a16:creationId xmlns:a16="http://schemas.microsoft.com/office/drawing/2014/main" id="{FB9E9307-8F6E-2882-63B5-75215A8B0A92}"/>
              </a:ext>
            </a:extLst>
          </p:cNvPr>
          <p:cNvPicPr>
            <a:picLocks noChangeAspect="1"/>
          </p:cNvPicPr>
          <p:nvPr/>
        </p:nvPicPr>
        <p:blipFill>
          <a:blip r:embed="rId4"/>
          <a:stretch>
            <a:fillRect/>
          </a:stretch>
        </p:blipFill>
        <p:spPr>
          <a:xfrm>
            <a:off x="1506464" y="2037590"/>
            <a:ext cx="5697223" cy="2364265"/>
          </a:xfrm>
          <a:prstGeom prst="rect">
            <a:avLst/>
          </a:prstGeom>
        </p:spPr>
      </p:pic>
      <p:sp>
        <p:nvSpPr>
          <p:cNvPr id="10" name="Rectangle 9">
            <a:extLst>
              <a:ext uri="{FF2B5EF4-FFF2-40B4-BE49-F238E27FC236}">
                <a16:creationId xmlns:a16="http://schemas.microsoft.com/office/drawing/2014/main" id="{37C66108-8002-C0AE-1FB5-F515CE8968A6}"/>
              </a:ext>
            </a:extLst>
          </p:cNvPr>
          <p:cNvSpPr/>
          <p:nvPr/>
        </p:nvSpPr>
        <p:spPr>
          <a:xfrm>
            <a:off x="1910575" y="2571750"/>
            <a:ext cx="1211765" cy="17145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F0CF83-D08B-32A8-0334-924A7AAA665E}"/>
              </a:ext>
            </a:extLst>
          </p:cNvPr>
          <p:cNvSpPr/>
          <p:nvPr/>
        </p:nvSpPr>
        <p:spPr>
          <a:xfrm>
            <a:off x="1910575" y="3717028"/>
            <a:ext cx="1413253" cy="17144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70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2C0ED-B366-D753-F7EE-BDE584089B6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F60CF0-FC5F-EDEE-88AE-68C0C22E92EE}"/>
              </a:ext>
            </a:extLst>
          </p:cNvPr>
          <p:cNvSpPr>
            <a:spLocks noGrp="1"/>
          </p:cNvSpPr>
          <p:nvPr>
            <p:ph type="title"/>
          </p:nvPr>
        </p:nvSpPr>
        <p:spPr>
          <a:xfrm>
            <a:off x="1499798" y="70029"/>
            <a:ext cx="5877541" cy="1078920"/>
          </a:xfrm>
        </p:spPr>
        <p:txBody>
          <a:bodyPr/>
          <a:lstStyle/>
          <a:p>
            <a:r>
              <a:rPr lang="en" sz="4000" b="0" strike="noStrike" spc="-1" dirty="0">
                <a:solidFill>
                  <a:schemeClr val="dk2"/>
                </a:solidFill>
                <a:latin typeface="Fjalla One"/>
                <a:ea typeface="Fjalla One"/>
              </a:rPr>
              <a:t>Polymorphism Example </a:t>
            </a:r>
            <a:endParaRPr lang="en-US" sz="4000" dirty="0"/>
          </a:p>
        </p:txBody>
      </p:sp>
      <p:pic>
        <p:nvPicPr>
          <p:cNvPr id="5" name="Picture 4">
            <a:extLst>
              <a:ext uri="{FF2B5EF4-FFF2-40B4-BE49-F238E27FC236}">
                <a16:creationId xmlns:a16="http://schemas.microsoft.com/office/drawing/2014/main" id="{30497BCA-FD3C-2B42-FBDB-8FFFA5153E62}"/>
              </a:ext>
            </a:extLst>
          </p:cNvPr>
          <p:cNvPicPr>
            <a:picLocks noChangeAspect="1"/>
          </p:cNvPicPr>
          <p:nvPr/>
        </p:nvPicPr>
        <p:blipFill>
          <a:blip r:embed="rId3"/>
          <a:stretch>
            <a:fillRect/>
          </a:stretch>
        </p:blipFill>
        <p:spPr>
          <a:xfrm>
            <a:off x="1234068" y="1574661"/>
            <a:ext cx="6556918" cy="1056814"/>
          </a:xfrm>
          <a:prstGeom prst="rect">
            <a:avLst/>
          </a:prstGeom>
        </p:spPr>
      </p:pic>
      <p:pic>
        <p:nvPicPr>
          <p:cNvPr id="7" name="Picture 6">
            <a:extLst>
              <a:ext uri="{FF2B5EF4-FFF2-40B4-BE49-F238E27FC236}">
                <a16:creationId xmlns:a16="http://schemas.microsoft.com/office/drawing/2014/main" id="{D91C0883-5088-9EE0-DFCA-3E6BE73BA1F3}"/>
              </a:ext>
            </a:extLst>
          </p:cNvPr>
          <p:cNvPicPr>
            <a:picLocks noChangeAspect="1"/>
          </p:cNvPicPr>
          <p:nvPr/>
        </p:nvPicPr>
        <p:blipFill>
          <a:blip r:embed="rId4"/>
          <a:stretch>
            <a:fillRect/>
          </a:stretch>
        </p:blipFill>
        <p:spPr>
          <a:xfrm>
            <a:off x="1234069" y="2856513"/>
            <a:ext cx="6556918" cy="1254828"/>
          </a:xfrm>
          <a:prstGeom prst="rect">
            <a:avLst/>
          </a:prstGeom>
        </p:spPr>
      </p:pic>
    </p:spTree>
    <p:extLst>
      <p:ext uri="{BB962C8B-B14F-4D97-AF65-F5344CB8AC3E}">
        <p14:creationId xmlns:p14="http://schemas.microsoft.com/office/powerpoint/2010/main" val="3540098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D8E73-EABD-42DE-7E80-40F075F3D2C1}"/>
            </a:ext>
          </a:extLst>
        </p:cNvPr>
        <p:cNvGrpSpPr/>
        <p:nvPr/>
      </p:nvGrpSpPr>
      <p:grpSpPr>
        <a:xfrm>
          <a:off x="0" y="0"/>
          <a:ext cx="0" cy="0"/>
          <a:chOff x="0" y="0"/>
          <a:chExt cx="0" cy="0"/>
        </a:xfrm>
      </p:grpSpPr>
      <p:sp>
        <p:nvSpPr>
          <p:cNvPr id="6" name="Title 3">
            <a:extLst>
              <a:ext uri="{FF2B5EF4-FFF2-40B4-BE49-F238E27FC236}">
                <a16:creationId xmlns:a16="http://schemas.microsoft.com/office/drawing/2014/main" id="{7AF69686-9F0B-FE59-7105-8136BA2C4DDB}"/>
              </a:ext>
            </a:extLst>
          </p:cNvPr>
          <p:cNvSpPr txBox="1">
            <a:spLocks/>
          </p:cNvSpPr>
          <p:nvPr/>
        </p:nvSpPr>
        <p:spPr>
          <a:xfrm>
            <a:off x="1385498" y="329109"/>
            <a:ext cx="5877541"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4000" spc="-1" dirty="0">
                <a:solidFill>
                  <a:schemeClr val="dk2"/>
                </a:solidFill>
                <a:latin typeface="Fjalla One"/>
                <a:ea typeface="Fjalla One"/>
              </a:rPr>
              <a:t>Polymorphism Example 2</a:t>
            </a:r>
            <a:endParaRPr lang="en-US" sz="4000" dirty="0"/>
          </a:p>
        </p:txBody>
      </p:sp>
      <p:pic>
        <p:nvPicPr>
          <p:cNvPr id="4" name="Picture 3">
            <a:extLst>
              <a:ext uri="{FF2B5EF4-FFF2-40B4-BE49-F238E27FC236}">
                <a16:creationId xmlns:a16="http://schemas.microsoft.com/office/drawing/2014/main" id="{D5FC6E1E-3A7E-D155-F860-00E1E3744C25}"/>
              </a:ext>
            </a:extLst>
          </p:cNvPr>
          <p:cNvPicPr>
            <a:picLocks noChangeAspect="1"/>
          </p:cNvPicPr>
          <p:nvPr/>
        </p:nvPicPr>
        <p:blipFill>
          <a:blip r:embed="rId2"/>
          <a:srcRect l="51247" t="52385" b="24524"/>
          <a:stretch/>
        </p:blipFill>
        <p:spPr>
          <a:xfrm>
            <a:off x="1538665" y="1339448"/>
            <a:ext cx="6364617" cy="3209691"/>
          </a:xfrm>
          <a:prstGeom prst="rect">
            <a:avLst/>
          </a:prstGeom>
        </p:spPr>
      </p:pic>
    </p:spTree>
    <p:extLst>
      <p:ext uri="{BB962C8B-B14F-4D97-AF65-F5344CB8AC3E}">
        <p14:creationId xmlns:p14="http://schemas.microsoft.com/office/powerpoint/2010/main" val="315821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0" name="Google Shape;2238;p41"/>
          <p:cNvGrpSpPr/>
          <p:nvPr/>
        </p:nvGrpSpPr>
        <p:grpSpPr>
          <a:xfrm>
            <a:off x="410760" y="789120"/>
            <a:ext cx="3565080" cy="3565080"/>
            <a:chOff x="410760" y="789120"/>
            <a:chExt cx="3565080" cy="3565080"/>
          </a:xfrm>
        </p:grpSpPr>
        <p:sp>
          <p:nvSpPr>
            <p:cNvPr id="1841" name="Google Shape;2239;p41"/>
            <p:cNvSpPr/>
            <p:nvPr/>
          </p:nvSpPr>
          <p:spPr>
            <a:xfrm>
              <a:off x="410760" y="789120"/>
              <a:ext cx="3565080" cy="35650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2" name="Google Shape;2240;p41"/>
            <p:cNvSpPr/>
            <p:nvPr/>
          </p:nvSpPr>
          <p:spPr>
            <a:xfrm>
              <a:off x="572760" y="951120"/>
              <a:ext cx="3241440" cy="3241440"/>
            </a:xfrm>
            <a:prstGeom prst="ellipse">
              <a:avLst/>
            </a:prstGeom>
            <a:solidFill>
              <a:srgbClr val="FFFFFF"/>
            </a:solidFill>
            <a:ln w="9525">
              <a:solidFill>
                <a:srgbClr val="59595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43" name="Google Shape;2241;p41"/>
          <p:cNvSpPr/>
          <p:nvPr/>
        </p:nvSpPr>
        <p:spPr>
          <a:xfrm>
            <a:off x="725400" y="1103760"/>
            <a:ext cx="2935440" cy="29354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844" name="PlaceHolder 1"/>
          <p:cNvSpPr>
            <a:spLocks noGrp="1"/>
          </p:cNvSpPr>
          <p:nvPr>
            <p:ph type="title"/>
          </p:nvPr>
        </p:nvSpPr>
        <p:spPr>
          <a:xfrm>
            <a:off x="4172040" y="1371600"/>
            <a:ext cx="3876480" cy="7426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800" b="0" strike="noStrike" spc="-1">
                <a:solidFill>
                  <a:schemeClr val="dk1"/>
                </a:solidFill>
                <a:latin typeface="Barlow Semi Condensed Medium"/>
                <a:ea typeface="Barlow Semi Condensed Medium"/>
              </a:rPr>
              <a:t>Introduction</a:t>
            </a:r>
            <a:endParaRPr lang="fr-FR" sz="2800" b="0" strike="noStrike" spc="-1">
              <a:solidFill>
                <a:schemeClr val="dk1"/>
              </a:solidFill>
              <a:latin typeface="Arial"/>
            </a:endParaRPr>
          </a:p>
        </p:txBody>
      </p:sp>
      <p:sp>
        <p:nvSpPr>
          <p:cNvPr id="1845" name="PlaceHolder 2"/>
          <p:cNvSpPr>
            <a:spLocks noGrp="1"/>
          </p:cNvSpPr>
          <p:nvPr>
            <p:ph/>
          </p:nvPr>
        </p:nvSpPr>
        <p:spPr>
          <a:xfrm>
            <a:off x="4172040" y="2104920"/>
            <a:ext cx="3876480" cy="1695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2"/>
                </a:solidFill>
                <a:latin typeface="Barlow Semi Condensed"/>
                <a:ea typeface="Barlow Semi Condensed"/>
              </a:rPr>
              <a:t>This presentation outlines the LinguaLearn project, which leverages object-oriented programming concepts to create an effective online language learning platform.</a:t>
            </a:r>
            <a:endParaRPr lang="fr-FR" sz="1200" b="0" strike="noStrike" spc="-1">
              <a:solidFill>
                <a:srgbClr val="000000"/>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65" name="Google Shape;2218;p40"/>
          <p:cNvGrpSpPr/>
          <p:nvPr/>
        </p:nvGrpSpPr>
        <p:grpSpPr>
          <a:xfrm>
            <a:off x="3732480" y="527040"/>
            <a:ext cx="1678680" cy="1678680"/>
            <a:chOff x="3732480" y="527040"/>
            <a:chExt cx="1678680" cy="1678680"/>
          </a:xfrm>
        </p:grpSpPr>
        <p:sp>
          <p:nvSpPr>
            <p:cNvPr id="1866"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7"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68" name="Google Shape;2221;p40"/>
          <p:cNvGrpSpPr/>
          <p:nvPr/>
        </p:nvGrpSpPr>
        <p:grpSpPr>
          <a:xfrm>
            <a:off x="4276440" y="1071000"/>
            <a:ext cx="591120" cy="590400"/>
            <a:chOff x="4276440" y="1071000"/>
            <a:chExt cx="591120" cy="590400"/>
          </a:xfrm>
        </p:grpSpPr>
        <p:sp>
          <p:nvSpPr>
            <p:cNvPr id="1869"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cxn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0"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cxn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1"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cxn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2"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cxn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3"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cxn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4"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cxn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5"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cxn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6"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cxn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7"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cxn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8"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cxn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79" name="PlaceHolder 1"/>
          <p:cNvSpPr>
            <a:spLocks noGrp="1"/>
          </p:cNvSpPr>
          <p:nvPr>
            <p:ph type="title"/>
          </p:nvPr>
        </p:nvSpPr>
        <p:spPr>
          <a:xfrm>
            <a:off x="1790640" y="247644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2800" b="0" strike="noStrike" spc="-1" dirty="0">
                <a:solidFill>
                  <a:schemeClr val="dk2"/>
                </a:solidFill>
                <a:latin typeface="Fjalla One"/>
                <a:ea typeface="Fjalla One"/>
              </a:rPr>
              <a:t>Generic Sorting </a:t>
            </a:r>
            <a:endParaRPr lang="fr-FR" sz="2800" b="0" strike="noStrike" spc="-1" dirty="0">
              <a:solidFill>
                <a:schemeClr val="dk1"/>
              </a:solidFill>
              <a:latin typeface="Arial"/>
            </a:endParaRPr>
          </a:p>
        </p:txBody>
      </p:sp>
      <p:sp>
        <p:nvSpPr>
          <p:cNvPr id="1880" name="PlaceHolder 2"/>
          <p:cNvSpPr>
            <a:spLocks noGrp="1"/>
          </p:cNvSpPr>
          <p:nvPr>
            <p:ph type="subTitle"/>
          </p:nvPr>
        </p:nvSpPr>
        <p:spPr>
          <a:xfrm>
            <a:off x="1790640" y="3057480"/>
            <a:ext cx="5552640" cy="1133280"/>
          </a:xfrm>
          <a:prstGeom prst="rect">
            <a:avLst/>
          </a:prstGeom>
          <a:noFill/>
          <a:ln w="0">
            <a:noFill/>
          </a:ln>
        </p:spPr>
        <p:txBody>
          <a:bodyPr lIns="91440" tIns="91440" rIns="91440" bIns="91440" anchor="t">
            <a:normAutofit fontScale="93198"/>
          </a:bodyPr>
          <a:lstStyle/>
          <a:p>
            <a:pPr indent="0" algn="ctr">
              <a:lnSpc>
                <a:spcPct val="100000"/>
              </a:lnSpc>
              <a:buNone/>
              <a:tabLst>
                <a:tab pos="0" algn="l"/>
              </a:tabLst>
            </a:pPr>
            <a:r>
              <a:rPr lang="en-GB" sz="1600" b="0" strike="noStrike" spc="-1" dirty="0">
                <a:solidFill>
                  <a:schemeClr val="dk2"/>
                </a:solidFill>
                <a:latin typeface="Barlow Semi Condensed"/>
                <a:ea typeface="Barlow Semi Condensed"/>
              </a:rPr>
              <a:t>A generic sort is a flexible, reusable way to sort any list of objects using Java's built-in sorting tools (</a:t>
            </a:r>
            <a:r>
              <a:rPr lang="en-GB" sz="1600" b="0" strike="noStrike" spc="-1" dirty="0" err="1">
                <a:solidFill>
                  <a:schemeClr val="dk2"/>
                </a:solidFill>
                <a:latin typeface="Barlow Semi Condensed"/>
                <a:ea typeface="Barlow Semi Condensed"/>
              </a:rPr>
              <a:t>Collections.sort</a:t>
            </a:r>
            <a:r>
              <a:rPr lang="en-GB" sz="1600" b="0" strike="noStrike" spc="-1" dirty="0">
                <a:solidFill>
                  <a:schemeClr val="dk2"/>
                </a:solidFill>
                <a:latin typeface="Barlow Semi Condensed"/>
                <a:ea typeface="Barlow Semi Condensed"/>
              </a:rPr>
              <a:t>, </a:t>
            </a:r>
            <a:r>
              <a:rPr lang="en-GB" sz="1600" b="0" strike="noStrike" spc="-1" dirty="0" err="1">
                <a:solidFill>
                  <a:schemeClr val="dk2"/>
                </a:solidFill>
                <a:latin typeface="Barlow Semi Condensed"/>
                <a:ea typeface="Barlow Semi Condensed"/>
              </a:rPr>
              <a:t>List.sort</a:t>
            </a:r>
            <a:r>
              <a:rPr lang="en-GB" sz="1600" b="0" strike="noStrike" spc="-1" dirty="0">
                <a:solidFill>
                  <a:schemeClr val="dk2"/>
                </a:solidFill>
                <a:latin typeface="Barlow Semi Condensed"/>
                <a:ea typeface="Barlow Semi Condensed"/>
              </a:rPr>
              <a:t>) combined with Comparable or Comparator interfaces.</a:t>
            </a:r>
            <a:endParaRPr lang="en-US" sz="1600" b="0" strike="noStrike" spc="-1" dirty="0">
              <a:solidFill>
                <a:srgbClr val="000000"/>
              </a:solidFill>
              <a:latin typeface="OpenSymbo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B6C73-9732-3C24-9EA5-F366C5D86755}"/>
            </a:ext>
          </a:extLst>
        </p:cNvPr>
        <p:cNvGrpSpPr/>
        <p:nvPr/>
      </p:nvGrpSpPr>
      <p:grpSpPr>
        <a:xfrm>
          <a:off x="0" y="0"/>
          <a:ext cx="0" cy="0"/>
          <a:chOff x="0" y="0"/>
          <a:chExt cx="0" cy="0"/>
        </a:xfrm>
      </p:grpSpPr>
      <p:sp>
        <p:nvSpPr>
          <p:cNvPr id="11" name="Title 3">
            <a:extLst>
              <a:ext uri="{FF2B5EF4-FFF2-40B4-BE49-F238E27FC236}">
                <a16:creationId xmlns:a16="http://schemas.microsoft.com/office/drawing/2014/main" id="{339A2A42-8001-A9BB-22D6-2C362103BEC6}"/>
              </a:ext>
            </a:extLst>
          </p:cNvPr>
          <p:cNvSpPr txBox="1">
            <a:spLocks/>
          </p:cNvSpPr>
          <p:nvPr/>
        </p:nvSpPr>
        <p:spPr>
          <a:xfrm>
            <a:off x="1499798" y="70029"/>
            <a:ext cx="5877541"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4000" spc="-1" dirty="0">
                <a:solidFill>
                  <a:schemeClr val="dk2"/>
                </a:solidFill>
                <a:latin typeface="Fjalla One"/>
                <a:ea typeface="Fjalla One"/>
              </a:rPr>
              <a:t>Generic Sort Example</a:t>
            </a:r>
            <a:endParaRPr lang="en-US" sz="4000" dirty="0"/>
          </a:p>
        </p:txBody>
      </p:sp>
      <p:grpSp>
        <p:nvGrpSpPr>
          <p:cNvPr id="18" name="Group 17">
            <a:extLst>
              <a:ext uri="{FF2B5EF4-FFF2-40B4-BE49-F238E27FC236}">
                <a16:creationId xmlns:a16="http://schemas.microsoft.com/office/drawing/2014/main" id="{D61D18BF-6DC9-0607-1226-DA2557222DD7}"/>
              </a:ext>
            </a:extLst>
          </p:cNvPr>
          <p:cNvGrpSpPr/>
          <p:nvPr/>
        </p:nvGrpSpPr>
        <p:grpSpPr>
          <a:xfrm>
            <a:off x="983048" y="1020654"/>
            <a:ext cx="4875640" cy="334924"/>
            <a:chOff x="983048" y="1020654"/>
            <a:chExt cx="4875640" cy="334924"/>
          </a:xfrm>
        </p:grpSpPr>
        <p:pic>
          <p:nvPicPr>
            <p:cNvPr id="6" name="Picture 5">
              <a:extLst>
                <a:ext uri="{FF2B5EF4-FFF2-40B4-BE49-F238E27FC236}">
                  <a16:creationId xmlns:a16="http://schemas.microsoft.com/office/drawing/2014/main" id="{9E083E38-4963-050F-203B-8E03D29B2AD3}"/>
                </a:ext>
              </a:extLst>
            </p:cNvPr>
            <p:cNvPicPr>
              <a:picLocks noChangeAspect="1"/>
            </p:cNvPicPr>
            <p:nvPr/>
          </p:nvPicPr>
          <p:blipFill>
            <a:blip r:embed="rId2"/>
            <a:srcRect r="5989"/>
            <a:stretch/>
          </p:blipFill>
          <p:spPr>
            <a:xfrm>
              <a:off x="983048" y="1020654"/>
              <a:ext cx="4875640" cy="334924"/>
            </a:xfrm>
            <a:prstGeom prst="rect">
              <a:avLst/>
            </a:prstGeom>
          </p:spPr>
        </p:pic>
        <p:sp>
          <p:nvSpPr>
            <p:cNvPr id="14" name="Rectangle: Rounded Corners 13">
              <a:extLst>
                <a:ext uri="{FF2B5EF4-FFF2-40B4-BE49-F238E27FC236}">
                  <a16:creationId xmlns:a16="http://schemas.microsoft.com/office/drawing/2014/main" id="{B734FCCE-A56B-F507-1E9C-C49FA12BF72E}"/>
                </a:ext>
              </a:extLst>
            </p:cNvPr>
            <p:cNvSpPr/>
            <p:nvPr/>
          </p:nvSpPr>
          <p:spPr>
            <a:xfrm>
              <a:off x="2735580" y="1035895"/>
              <a:ext cx="2491740" cy="27474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7B9D24E3-EC4E-840E-B3A3-D75B839FF9F0}"/>
              </a:ext>
            </a:extLst>
          </p:cNvPr>
          <p:cNvGrpSpPr/>
          <p:nvPr/>
        </p:nvGrpSpPr>
        <p:grpSpPr>
          <a:xfrm>
            <a:off x="983139" y="1433592"/>
            <a:ext cx="4875639" cy="1168163"/>
            <a:chOff x="983139" y="1433592"/>
            <a:chExt cx="4875639" cy="1168163"/>
          </a:xfrm>
        </p:grpSpPr>
        <p:pic>
          <p:nvPicPr>
            <p:cNvPr id="8" name="Picture 7">
              <a:extLst>
                <a:ext uri="{FF2B5EF4-FFF2-40B4-BE49-F238E27FC236}">
                  <a16:creationId xmlns:a16="http://schemas.microsoft.com/office/drawing/2014/main" id="{658F74FD-3AA6-C525-E72C-1AA145A9BB5D}"/>
                </a:ext>
              </a:extLst>
            </p:cNvPr>
            <p:cNvPicPr>
              <a:picLocks noChangeAspect="1"/>
            </p:cNvPicPr>
            <p:nvPr/>
          </p:nvPicPr>
          <p:blipFill>
            <a:blip r:embed="rId3"/>
            <a:stretch>
              <a:fillRect/>
            </a:stretch>
          </p:blipFill>
          <p:spPr>
            <a:xfrm>
              <a:off x="983139" y="1433592"/>
              <a:ext cx="4875639" cy="1168163"/>
            </a:xfrm>
            <a:prstGeom prst="rect">
              <a:avLst/>
            </a:prstGeom>
          </p:spPr>
        </p:pic>
        <p:sp>
          <p:nvSpPr>
            <p:cNvPr id="15" name="Rectangle: Rounded Corners 14">
              <a:extLst>
                <a:ext uri="{FF2B5EF4-FFF2-40B4-BE49-F238E27FC236}">
                  <a16:creationId xmlns:a16="http://schemas.microsoft.com/office/drawing/2014/main" id="{837313FF-D8B7-6E2F-E14D-97ADD07270B5}"/>
                </a:ext>
              </a:extLst>
            </p:cNvPr>
            <p:cNvSpPr/>
            <p:nvPr/>
          </p:nvSpPr>
          <p:spPr>
            <a:xfrm>
              <a:off x="1801618" y="1705041"/>
              <a:ext cx="1360682" cy="21927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604C37F-6231-E468-814A-628801398700}"/>
              </a:ext>
            </a:extLst>
          </p:cNvPr>
          <p:cNvGrpSpPr/>
          <p:nvPr/>
        </p:nvGrpSpPr>
        <p:grpSpPr>
          <a:xfrm>
            <a:off x="983046" y="2679770"/>
            <a:ext cx="4875733" cy="2393702"/>
            <a:chOff x="983046" y="2679770"/>
            <a:chExt cx="4875733" cy="2393702"/>
          </a:xfrm>
        </p:grpSpPr>
        <p:pic>
          <p:nvPicPr>
            <p:cNvPr id="10" name="Picture 9">
              <a:extLst>
                <a:ext uri="{FF2B5EF4-FFF2-40B4-BE49-F238E27FC236}">
                  <a16:creationId xmlns:a16="http://schemas.microsoft.com/office/drawing/2014/main" id="{7C9C7F30-8E86-7306-0069-BED5741BB962}"/>
                </a:ext>
              </a:extLst>
            </p:cNvPr>
            <p:cNvPicPr>
              <a:picLocks noChangeAspect="1"/>
            </p:cNvPicPr>
            <p:nvPr/>
          </p:nvPicPr>
          <p:blipFill>
            <a:blip r:embed="rId4"/>
            <a:stretch>
              <a:fillRect/>
            </a:stretch>
          </p:blipFill>
          <p:spPr>
            <a:xfrm>
              <a:off x="983046" y="2679770"/>
              <a:ext cx="4875733" cy="2393702"/>
            </a:xfrm>
            <a:prstGeom prst="rect">
              <a:avLst/>
            </a:prstGeom>
          </p:spPr>
        </p:pic>
        <p:sp>
          <p:nvSpPr>
            <p:cNvPr id="16" name="Rectangle: Rounded Corners 15">
              <a:extLst>
                <a:ext uri="{FF2B5EF4-FFF2-40B4-BE49-F238E27FC236}">
                  <a16:creationId xmlns:a16="http://schemas.microsoft.com/office/drawing/2014/main" id="{8F9E6B9A-663C-977E-7F3D-03BEBF4B5295}"/>
                </a:ext>
              </a:extLst>
            </p:cNvPr>
            <p:cNvSpPr/>
            <p:nvPr/>
          </p:nvSpPr>
          <p:spPr>
            <a:xfrm>
              <a:off x="1661160" y="4455861"/>
              <a:ext cx="2004060" cy="23043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1124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8" name="Google Shape;2218;p40"/>
          <p:cNvGrpSpPr/>
          <p:nvPr/>
        </p:nvGrpSpPr>
        <p:grpSpPr>
          <a:xfrm>
            <a:off x="3732480" y="527040"/>
            <a:ext cx="1678680" cy="1678680"/>
            <a:chOff x="3732480" y="527040"/>
            <a:chExt cx="1678680" cy="1678680"/>
          </a:xfrm>
        </p:grpSpPr>
        <p:sp>
          <p:nvSpPr>
            <p:cNvPr id="1929"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0"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31" name="Google Shape;2221;p40"/>
          <p:cNvGrpSpPr/>
          <p:nvPr/>
        </p:nvGrpSpPr>
        <p:grpSpPr>
          <a:xfrm>
            <a:off x="4276440" y="1071000"/>
            <a:ext cx="591120" cy="590400"/>
            <a:chOff x="4276440" y="1071000"/>
            <a:chExt cx="591120" cy="590400"/>
          </a:xfrm>
        </p:grpSpPr>
        <p:sp>
          <p:nvSpPr>
            <p:cNvPr id="1932"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cxn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3"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cxn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4"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cxn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5"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cxn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6"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cxn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7"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cxn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8"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cxn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9"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cxn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0"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cxn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1"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cxn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42" name="PlaceHolder 1"/>
          <p:cNvSpPr>
            <a:spLocks noGrp="1"/>
          </p:cNvSpPr>
          <p:nvPr>
            <p:ph type="title"/>
          </p:nvPr>
        </p:nvSpPr>
        <p:spPr>
          <a:xfrm>
            <a:off x="1790640" y="247644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2800" b="0" strike="noStrike" spc="-1" dirty="0">
                <a:solidFill>
                  <a:schemeClr val="dk2"/>
                </a:solidFill>
                <a:latin typeface="Fjalla One"/>
                <a:ea typeface="Fjalla One"/>
              </a:rPr>
              <a:t>Exception Handling</a:t>
            </a:r>
            <a:endParaRPr lang="fr-FR" sz="2800" b="0" strike="noStrike" spc="-1" dirty="0">
              <a:solidFill>
                <a:schemeClr val="dk1"/>
              </a:solidFill>
              <a:latin typeface="Arial"/>
            </a:endParaRPr>
          </a:p>
        </p:txBody>
      </p:sp>
      <p:sp>
        <p:nvSpPr>
          <p:cNvPr id="1943" name="PlaceHolder 2"/>
          <p:cNvSpPr>
            <a:spLocks noGrp="1"/>
          </p:cNvSpPr>
          <p:nvPr>
            <p:ph type="subTitle"/>
          </p:nvPr>
        </p:nvSpPr>
        <p:spPr>
          <a:xfrm>
            <a:off x="1790640" y="3057480"/>
            <a:ext cx="5552640" cy="1133280"/>
          </a:xfrm>
          <a:prstGeom prst="rect">
            <a:avLst/>
          </a:prstGeom>
          <a:noFill/>
          <a:ln w="0">
            <a:noFill/>
          </a:ln>
        </p:spPr>
        <p:txBody>
          <a:bodyPr lIns="91440" tIns="91440" rIns="91440" bIns="91440" anchor="t">
            <a:normAutofit fontScale="93198"/>
          </a:bodyPr>
          <a:lstStyle/>
          <a:p>
            <a:pPr indent="0" algn="ctr">
              <a:lnSpc>
                <a:spcPct val="100000"/>
              </a:lnSpc>
              <a:buNone/>
              <a:tabLst>
                <a:tab pos="0" algn="l"/>
              </a:tabLst>
            </a:pPr>
            <a:r>
              <a:rPr lang="en" sz="1600" b="0" strike="noStrike" spc="-1" dirty="0">
                <a:solidFill>
                  <a:schemeClr val="dk2"/>
                </a:solidFill>
                <a:latin typeface="Barlow Semi Condensed"/>
                <a:ea typeface="Barlow Semi Condensed"/>
              </a:rPr>
              <a:t>LinguaLearn includes several key features that enhance the learning experience. These include interactive lessons, progress tracking, interacticve quizzes to engage users effectively</a:t>
            </a:r>
            <a:r>
              <a:rPr lang="en-GB" sz="800" dirty="0"/>
              <a:t>.</a:t>
            </a:r>
            <a:endParaRPr lang="en-US" sz="1600" b="0" strike="noStrike" spc="-1" dirty="0">
              <a:solidFill>
                <a:srgbClr val="000000"/>
              </a:solidFill>
              <a:latin typeface="Open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9857F-8BAA-0E86-4420-7B50C45E1A6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DBD9F92-0E2E-D13B-7FF5-566D4E479AB6}"/>
              </a:ext>
            </a:extLst>
          </p:cNvPr>
          <p:cNvPicPr>
            <a:picLocks noChangeAspect="1"/>
          </p:cNvPicPr>
          <p:nvPr/>
        </p:nvPicPr>
        <p:blipFill>
          <a:blip r:embed="rId2"/>
          <a:stretch>
            <a:fillRect/>
          </a:stretch>
        </p:blipFill>
        <p:spPr>
          <a:xfrm>
            <a:off x="1042345" y="1258836"/>
            <a:ext cx="7059310" cy="3116394"/>
          </a:xfrm>
          <a:prstGeom prst="rect">
            <a:avLst/>
          </a:prstGeom>
        </p:spPr>
      </p:pic>
      <p:sp>
        <p:nvSpPr>
          <p:cNvPr id="4" name="Title 3">
            <a:extLst>
              <a:ext uri="{FF2B5EF4-FFF2-40B4-BE49-F238E27FC236}">
                <a16:creationId xmlns:a16="http://schemas.microsoft.com/office/drawing/2014/main" id="{04F9EBC1-BA09-D5EC-2E98-CDAACCA1715C}"/>
              </a:ext>
            </a:extLst>
          </p:cNvPr>
          <p:cNvSpPr txBox="1">
            <a:spLocks/>
          </p:cNvSpPr>
          <p:nvPr/>
        </p:nvSpPr>
        <p:spPr>
          <a:xfrm>
            <a:off x="1499798" y="70029"/>
            <a:ext cx="6104769"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spc="-1" dirty="0">
                <a:solidFill>
                  <a:schemeClr val="dk2"/>
                </a:solidFill>
                <a:latin typeface="Fjalla One"/>
              </a:rPr>
              <a:t>Exception </a:t>
            </a:r>
            <a:r>
              <a:rPr lang="en-US" sz="4000" spc="-1" dirty="0">
                <a:solidFill>
                  <a:schemeClr val="dk2"/>
                </a:solidFill>
                <a:latin typeface="Fjalla One"/>
              </a:rPr>
              <a:t>Handling Example 1</a:t>
            </a:r>
            <a:endParaRPr lang="en-GB" sz="4000" spc="-1" dirty="0">
              <a:solidFill>
                <a:schemeClr val="dk2"/>
              </a:solidFill>
              <a:latin typeface="Fjalla One"/>
            </a:endParaRPr>
          </a:p>
        </p:txBody>
      </p:sp>
    </p:spTree>
    <p:extLst>
      <p:ext uri="{BB962C8B-B14F-4D97-AF65-F5344CB8AC3E}">
        <p14:creationId xmlns:p14="http://schemas.microsoft.com/office/powerpoint/2010/main" val="3383764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CBD47-BB4B-92B1-9F95-18882FC9F8C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CF08FC1-D105-0856-219D-1DEBCC5723DE}"/>
              </a:ext>
            </a:extLst>
          </p:cNvPr>
          <p:cNvPicPr>
            <a:picLocks noChangeAspect="1"/>
          </p:cNvPicPr>
          <p:nvPr/>
        </p:nvPicPr>
        <p:blipFill>
          <a:blip r:embed="rId2"/>
          <a:stretch>
            <a:fillRect/>
          </a:stretch>
        </p:blipFill>
        <p:spPr>
          <a:xfrm>
            <a:off x="1041722" y="1349169"/>
            <a:ext cx="6878857" cy="2445161"/>
          </a:xfrm>
          <a:prstGeom prst="rect">
            <a:avLst/>
          </a:prstGeom>
        </p:spPr>
      </p:pic>
      <p:sp>
        <p:nvSpPr>
          <p:cNvPr id="4" name="Title 3">
            <a:extLst>
              <a:ext uri="{FF2B5EF4-FFF2-40B4-BE49-F238E27FC236}">
                <a16:creationId xmlns:a16="http://schemas.microsoft.com/office/drawing/2014/main" id="{86C6814E-9101-50AD-FCE8-9B37E96325D8}"/>
              </a:ext>
            </a:extLst>
          </p:cNvPr>
          <p:cNvSpPr txBox="1">
            <a:spLocks/>
          </p:cNvSpPr>
          <p:nvPr/>
        </p:nvSpPr>
        <p:spPr>
          <a:xfrm>
            <a:off x="1499797" y="70029"/>
            <a:ext cx="6243665"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spc="-1" dirty="0">
                <a:solidFill>
                  <a:schemeClr val="dk2"/>
                </a:solidFill>
                <a:latin typeface="Fjalla One"/>
              </a:rPr>
              <a:t>Exception </a:t>
            </a:r>
            <a:r>
              <a:rPr lang="en-US" sz="4000" spc="-1" dirty="0">
                <a:solidFill>
                  <a:schemeClr val="dk2"/>
                </a:solidFill>
                <a:latin typeface="Fjalla One"/>
              </a:rPr>
              <a:t>Handling Example 2 </a:t>
            </a:r>
            <a:endParaRPr lang="en-GB" sz="4000" spc="-1" dirty="0">
              <a:solidFill>
                <a:schemeClr val="dk2"/>
              </a:solidFill>
              <a:latin typeface="Fjalla One"/>
            </a:endParaRPr>
          </a:p>
        </p:txBody>
      </p:sp>
    </p:spTree>
    <p:extLst>
      <p:ext uri="{BB962C8B-B14F-4D97-AF65-F5344CB8AC3E}">
        <p14:creationId xmlns:p14="http://schemas.microsoft.com/office/powerpoint/2010/main" val="116390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E2535-FE9E-C676-5400-FA5ABC24F6C7}"/>
            </a:ext>
          </a:extLst>
        </p:cNvPr>
        <p:cNvGrpSpPr/>
        <p:nvPr/>
      </p:nvGrpSpPr>
      <p:grpSpPr>
        <a:xfrm>
          <a:off x="0" y="0"/>
          <a:ext cx="0" cy="0"/>
          <a:chOff x="0" y="0"/>
          <a:chExt cx="0" cy="0"/>
        </a:xfrm>
      </p:grpSpPr>
      <p:grpSp>
        <p:nvGrpSpPr>
          <p:cNvPr id="1881" name="Google Shape;2238;p41">
            <a:extLst>
              <a:ext uri="{FF2B5EF4-FFF2-40B4-BE49-F238E27FC236}">
                <a16:creationId xmlns:a16="http://schemas.microsoft.com/office/drawing/2014/main" id="{234BF61A-8A94-C191-1443-5FF6033F2202}"/>
              </a:ext>
            </a:extLst>
          </p:cNvPr>
          <p:cNvGrpSpPr/>
          <p:nvPr/>
        </p:nvGrpSpPr>
        <p:grpSpPr>
          <a:xfrm>
            <a:off x="410760" y="789120"/>
            <a:ext cx="3565080" cy="3565080"/>
            <a:chOff x="410760" y="789120"/>
            <a:chExt cx="3565080" cy="3565080"/>
          </a:xfrm>
        </p:grpSpPr>
        <p:sp>
          <p:nvSpPr>
            <p:cNvPr id="1882" name="Google Shape;2239;p41">
              <a:extLst>
                <a:ext uri="{FF2B5EF4-FFF2-40B4-BE49-F238E27FC236}">
                  <a16:creationId xmlns:a16="http://schemas.microsoft.com/office/drawing/2014/main" id="{5C02A4FE-41F0-9689-9FA4-74FC82F11DC4}"/>
                </a:ext>
              </a:extLst>
            </p:cNvPr>
            <p:cNvSpPr/>
            <p:nvPr/>
          </p:nvSpPr>
          <p:spPr>
            <a:xfrm>
              <a:off x="410760" y="789120"/>
              <a:ext cx="3565080" cy="35650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3" name="Google Shape;2240;p41">
              <a:extLst>
                <a:ext uri="{FF2B5EF4-FFF2-40B4-BE49-F238E27FC236}">
                  <a16:creationId xmlns:a16="http://schemas.microsoft.com/office/drawing/2014/main" id="{88E9F08D-B7BB-A71F-9B4C-610F5CCC9D67}"/>
                </a:ext>
              </a:extLst>
            </p:cNvPr>
            <p:cNvSpPr/>
            <p:nvPr/>
          </p:nvSpPr>
          <p:spPr>
            <a:xfrm>
              <a:off x="572760" y="951120"/>
              <a:ext cx="3241440" cy="3241440"/>
            </a:xfrm>
            <a:prstGeom prst="ellipse">
              <a:avLst/>
            </a:prstGeom>
            <a:solidFill>
              <a:srgbClr val="FFFFFF"/>
            </a:solidFill>
            <a:ln w="9525">
              <a:solidFill>
                <a:srgbClr val="59595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84" name="Google Shape;2241;p41">
            <a:extLst>
              <a:ext uri="{FF2B5EF4-FFF2-40B4-BE49-F238E27FC236}">
                <a16:creationId xmlns:a16="http://schemas.microsoft.com/office/drawing/2014/main" id="{0F851616-E872-518F-2DD7-80B5CF7A3D06}"/>
              </a:ext>
            </a:extLst>
          </p:cNvPr>
          <p:cNvSpPr/>
          <p:nvPr/>
        </p:nvSpPr>
        <p:spPr>
          <a:xfrm>
            <a:off x="725400" y="1103760"/>
            <a:ext cx="2935440" cy="29354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885" name="PlaceHolder 1">
            <a:extLst>
              <a:ext uri="{FF2B5EF4-FFF2-40B4-BE49-F238E27FC236}">
                <a16:creationId xmlns:a16="http://schemas.microsoft.com/office/drawing/2014/main" id="{415B5B48-D3F3-DDD7-3599-FD41DD57457A}"/>
              </a:ext>
            </a:extLst>
          </p:cNvPr>
          <p:cNvSpPr>
            <a:spLocks noGrp="1"/>
          </p:cNvSpPr>
          <p:nvPr>
            <p:ph type="title"/>
          </p:nvPr>
        </p:nvSpPr>
        <p:spPr>
          <a:xfrm>
            <a:off x="4240859" y="2200140"/>
            <a:ext cx="3876480" cy="7426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800" b="0" strike="noStrike" spc="-1" dirty="0">
                <a:solidFill>
                  <a:schemeClr val="dk1"/>
                </a:solidFill>
                <a:latin typeface="Barlow Semi Condensed Medium"/>
                <a:ea typeface="Barlow Semi Condensed Medium"/>
              </a:rPr>
              <a:t>Unit Testing</a:t>
            </a:r>
            <a:endParaRPr lang="fr-FR" sz="2800" b="0" strike="noStrike" spc="-1" dirty="0">
              <a:solidFill>
                <a:schemeClr val="dk1"/>
              </a:solidFill>
              <a:latin typeface="Arial"/>
            </a:endParaRPr>
          </a:p>
        </p:txBody>
      </p:sp>
    </p:spTree>
    <p:extLst>
      <p:ext uri="{BB962C8B-B14F-4D97-AF65-F5344CB8AC3E}">
        <p14:creationId xmlns:p14="http://schemas.microsoft.com/office/powerpoint/2010/main" val="177033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B8ED8-6864-3F60-1355-2275991EA7F9}"/>
            </a:ext>
          </a:extLst>
        </p:cNvPr>
        <p:cNvGrpSpPr/>
        <p:nvPr/>
      </p:nvGrpSpPr>
      <p:grpSpPr>
        <a:xfrm>
          <a:off x="0" y="0"/>
          <a:ext cx="0" cy="0"/>
          <a:chOff x="0" y="0"/>
          <a:chExt cx="0" cy="0"/>
        </a:xfrm>
      </p:grpSpPr>
      <p:sp>
        <p:nvSpPr>
          <p:cNvPr id="6" name="Title 3">
            <a:extLst>
              <a:ext uri="{FF2B5EF4-FFF2-40B4-BE49-F238E27FC236}">
                <a16:creationId xmlns:a16="http://schemas.microsoft.com/office/drawing/2014/main" id="{9B666490-B271-45FE-DAAA-22F076B8172B}"/>
              </a:ext>
            </a:extLst>
          </p:cNvPr>
          <p:cNvSpPr txBox="1">
            <a:spLocks/>
          </p:cNvSpPr>
          <p:nvPr/>
        </p:nvSpPr>
        <p:spPr>
          <a:xfrm>
            <a:off x="1499798" y="70029"/>
            <a:ext cx="6706942"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spc="-1" dirty="0">
                <a:solidFill>
                  <a:schemeClr val="dk2"/>
                </a:solidFill>
                <a:latin typeface="Fjalla One"/>
              </a:rPr>
              <a:t>Testing Lesson Class</a:t>
            </a:r>
          </a:p>
        </p:txBody>
      </p:sp>
      <p:pic>
        <p:nvPicPr>
          <p:cNvPr id="5" name="Picture 4">
            <a:extLst>
              <a:ext uri="{FF2B5EF4-FFF2-40B4-BE49-F238E27FC236}">
                <a16:creationId xmlns:a16="http://schemas.microsoft.com/office/drawing/2014/main" id="{E1EB31DA-170B-3A66-3B6C-F5D04D6A117A}"/>
              </a:ext>
            </a:extLst>
          </p:cNvPr>
          <p:cNvPicPr>
            <a:picLocks noChangeAspect="1"/>
          </p:cNvPicPr>
          <p:nvPr/>
        </p:nvPicPr>
        <p:blipFill>
          <a:blip r:embed="rId2"/>
          <a:stretch>
            <a:fillRect/>
          </a:stretch>
        </p:blipFill>
        <p:spPr>
          <a:xfrm>
            <a:off x="1483701" y="707889"/>
            <a:ext cx="6426231" cy="3236273"/>
          </a:xfrm>
          <a:prstGeom prst="rect">
            <a:avLst/>
          </a:prstGeom>
        </p:spPr>
      </p:pic>
    </p:spTree>
    <p:extLst>
      <p:ext uri="{BB962C8B-B14F-4D97-AF65-F5344CB8AC3E}">
        <p14:creationId xmlns:p14="http://schemas.microsoft.com/office/powerpoint/2010/main" val="2882173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0E36B-B8F4-2F8D-FDB8-605154EF938E}"/>
            </a:ext>
          </a:extLst>
        </p:cNvPr>
        <p:cNvGrpSpPr/>
        <p:nvPr/>
      </p:nvGrpSpPr>
      <p:grpSpPr>
        <a:xfrm>
          <a:off x="0" y="0"/>
          <a:ext cx="0" cy="0"/>
          <a:chOff x="0" y="0"/>
          <a:chExt cx="0" cy="0"/>
        </a:xfrm>
      </p:grpSpPr>
      <p:sp>
        <p:nvSpPr>
          <p:cNvPr id="6" name="Title 3">
            <a:extLst>
              <a:ext uri="{FF2B5EF4-FFF2-40B4-BE49-F238E27FC236}">
                <a16:creationId xmlns:a16="http://schemas.microsoft.com/office/drawing/2014/main" id="{FBE8986B-9682-6EEC-FBCC-029C85A3EFFB}"/>
              </a:ext>
            </a:extLst>
          </p:cNvPr>
          <p:cNvSpPr txBox="1">
            <a:spLocks/>
          </p:cNvSpPr>
          <p:nvPr/>
        </p:nvSpPr>
        <p:spPr>
          <a:xfrm>
            <a:off x="1499798" y="70029"/>
            <a:ext cx="6706942"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spc="-1" dirty="0">
                <a:solidFill>
                  <a:schemeClr val="dk2"/>
                </a:solidFill>
                <a:latin typeface="Fjalla One"/>
              </a:rPr>
              <a:t>Testing Lesson Class</a:t>
            </a:r>
          </a:p>
        </p:txBody>
      </p:sp>
      <p:pic>
        <p:nvPicPr>
          <p:cNvPr id="3" name="Picture 2">
            <a:extLst>
              <a:ext uri="{FF2B5EF4-FFF2-40B4-BE49-F238E27FC236}">
                <a16:creationId xmlns:a16="http://schemas.microsoft.com/office/drawing/2014/main" id="{438EF547-F4C3-B7D2-7A41-39CB25571CCF}"/>
              </a:ext>
            </a:extLst>
          </p:cNvPr>
          <p:cNvPicPr>
            <a:picLocks noChangeAspect="1"/>
          </p:cNvPicPr>
          <p:nvPr/>
        </p:nvPicPr>
        <p:blipFill>
          <a:blip r:embed="rId2"/>
          <a:stretch>
            <a:fillRect/>
          </a:stretch>
        </p:blipFill>
        <p:spPr>
          <a:xfrm>
            <a:off x="1271239" y="1356841"/>
            <a:ext cx="6824090" cy="3035564"/>
          </a:xfrm>
          <a:prstGeom prst="rect">
            <a:avLst/>
          </a:prstGeom>
        </p:spPr>
      </p:pic>
    </p:spTree>
    <p:extLst>
      <p:ext uri="{BB962C8B-B14F-4D97-AF65-F5344CB8AC3E}">
        <p14:creationId xmlns:p14="http://schemas.microsoft.com/office/powerpoint/2010/main" val="459965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64A8B-BDB5-479E-206B-42926DADF969}"/>
            </a:ext>
          </a:extLst>
        </p:cNvPr>
        <p:cNvGrpSpPr/>
        <p:nvPr/>
      </p:nvGrpSpPr>
      <p:grpSpPr>
        <a:xfrm>
          <a:off x="0" y="0"/>
          <a:ext cx="0" cy="0"/>
          <a:chOff x="0" y="0"/>
          <a:chExt cx="0" cy="0"/>
        </a:xfrm>
      </p:grpSpPr>
      <p:sp>
        <p:nvSpPr>
          <p:cNvPr id="6" name="Title 3">
            <a:extLst>
              <a:ext uri="{FF2B5EF4-FFF2-40B4-BE49-F238E27FC236}">
                <a16:creationId xmlns:a16="http://schemas.microsoft.com/office/drawing/2014/main" id="{7D719D63-5B53-D46E-F106-E0B70323CA1B}"/>
              </a:ext>
            </a:extLst>
          </p:cNvPr>
          <p:cNvSpPr txBox="1">
            <a:spLocks/>
          </p:cNvSpPr>
          <p:nvPr/>
        </p:nvSpPr>
        <p:spPr>
          <a:xfrm>
            <a:off x="1499798" y="70029"/>
            <a:ext cx="6706942"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spc="-1" dirty="0">
                <a:solidFill>
                  <a:schemeClr val="dk2"/>
                </a:solidFill>
                <a:latin typeface="Fjalla One"/>
              </a:rPr>
              <a:t>Testing Student Class</a:t>
            </a:r>
          </a:p>
        </p:txBody>
      </p:sp>
      <p:pic>
        <p:nvPicPr>
          <p:cNvPr id="3" name="Picture 2">
            <a:extLst>
              <a:ext uri="{FF2B5EF4-FFF2-40B4-BE49-F238E27FC236}">
                <a16:creationId xmlns:a16="http://schemas.microsoft.com/office/drawing/2014/main" id="{0C748E84-2312-9E11-D5A7-9C0484725564}"/>
              </a:ext>
            </a:extLst>
          </p:cNvPr>
          <p:cNvPicPr>
            <a:picLocks noChangeAspect="1"/>
          </p:cNvPicPr>
          <p:nvPr/>
        </p:nvPicPr>
        <p:blipFill>
          <a:blip r:embed="rId2"/>
          <a:stretch>
            <a:fillRect/>
          </a:stretch>
        </p:blipFill>
        <p:spPr>
          <a:xfrm>
            <a:off x="1605775" y="973763"/>
            <a:ext cx="5932449" cy="3530855"/>
          </a:xfrm>
          <a:prstGeom prst="rect">
            <a:avLst/>
          </a:prstGeom>
        </p:spPr>
      </p:pic>
    </p:spTree>
    <p:extLst>
      <p:ext uri="{BB962C8B-B14F-4D97-AF65-F5344CB8AC3E}">
        <p14:creationId xmlns:p14="http://schemas.microsoft.com/office/powerpoint/2010/main" val="1525083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2994A-E34A-D5F9-2DD9-B7345C867DE2}"/>
            </a:ext>
          </a:extLst>
        </p:cNvPr>
        <p:cNvGrpSpPr/>
        <p:nvPr/>
      </p:nvGrpSpPr>
      <p:grpSpPr>
        <a:xfrm>
          <a:off x="0" y="0"/>
          <a:ext cx="0" cy="0"/>
          <a:chOff x="0" y="0"/>
          <a:chExt cx="0" cy="0"/>
        </a:xfrm>
      </p:grpSpPr>
      <p:sp>
        <p:nvSpPr>
          <p:cNvPr id="6" name="Title 3">
            <a:extLst>
              <a:ext uri="{FF2B5EF4-FFF2-40B4-BE49-F238E27FC236}">
                <a16:creationId xmlns:a16="http://schemas.microsoft.com/office/drawing/2014/main" id="{62615BE5-2EE3-F317-E723-07C61A327BC7}"/>
              </a:ext>
            </a:extLst>
          </p:cNvPr>
          <p:cNvSpPr txBox="1">
            <a:spLocks/>
          </p:cNvSpPr>
          <p:nvPr/>
        </p:nvSpPr>
        <p:spPr>
          <a:xfrm>
            <a:off x="1499798" y="70029"/>
            <a:ext cx="6706942"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spc="-1" dirty="0">
                <a:solidFill>
                  <a:schemeClr val="dk2"/>
                </a:solidFill>
                <a:latin typeface="Fjalla One"/>
              </a:rPr>
              <a:t>Testing Lesson Class</a:t>
            </a:r>
          </a:p>
        </p:txBody>
      </p:sp>
      <p:pic>
        <p:nvPicPr>
          <p:cNvPr id="4" name="Picture 3">
            <a:extLst>
              <a:ext uri="{FF2B5EF4-FFF2-40B4-BE49-F238E27FC236}">
                <a16:creationId xmlns:a16="http://schemas.microsoft.com/office/drawing/2014/main" id="{60DFE357-6CDB-6AF3-48B6-ECE4C8CBC7F6}"/>
              </a:ext>
            </a:extLst>
          </p:cNvPr>
          <p:cNvPicPr>
            <a:picLocks noChangeAspect="1"/>
          </p:cNvPicPr>
          <p:nvPr/>
        </p:nvPicPr>
        <p:blipFill>
          <a:blip r:embed="rId2"/>
          <a:stretch>
            <a:fillRect/>
          </a:stretch>
        </p:blipFill>
        <p:spPr>
          <a:xfrm>
            <a:off x="1194999" y="1344718"/>
            <a:ext cx="6891167" cy="2788668"/>
          </a:xfrm>
          <a:prstGeom prst="rect">
            <a:avLst/>
          </a:prstGeom>
        </p:spPr>
      </p:pic>
    </p:spTree>
    <p:extLst>
      <p:ext uri="{BB962C8B-B14F-4D97-AF65-F5344CB8AC3E}">
        <p14:creationId xmlns:p14="http://schemas.microsoft.com/office/powerpoint/2010/main" val="750635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4CFD9-87F6-54E2-9C85-DB97D36310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9596303-FBB3-F9B1-86DD-001BF8285EB8}"/>
              </a:ext>
            </a:extLst>
          </p:cNvPr>
          <p:cNvPicPr>
            <a:picLocks noChangeAspect="1"/>
          </p:cNvPicPr>
          <p:nvPr/>
        </p:nvPicPr>
        <p:blipFill>
          <a:blip r:embed="rId2"/>
          <a:stretch>
            <a:fillRect/>
          </a:stretch>
        </p:blipFill>
        <p:spPr>
          <a:xfrm>
            <a:off x="2177114" y="613998"/>
            <a:ext cx="4231119" cy="4064186"/>
          </a:xfrm>
          <a:prstGeom prst="rect">
            <a:avLst/>
          </a:prstGeom>
        </p:spPr>
      </p:pic>
    </p:spTree>
    <p:extLst>
      <p:ext uri="{BB962C8B-B14F-4D97-AF65-F5344CB8AC3E}">
        <p14:creationId xmlns:p14="http://schemas.microsoft.com/office/powerpoint/2010/main" val="3704943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81" name="Google Shape;2238;p41"/>
          <p:cNvGrpSpPr/>
          <p:nvPr/>
        </p:nvGrpSpPr>
        <p:grpSpPr>
          <a:xfrm>
            <a:off x="410760" y="789120"/>
            <a:ext cx="3565080" cy="3565080"/>
            <a:chOff x="410760" y="789120"/>
            <a:chExt cx="3565080" cy="3565080"/>
          </a:xfrm>
        </p:grpSpPr>
        <p:sp>
          <p:nvSpPr>
            <p:cNvPr id="1882" name="Google Shape;2239;p41"/>
            <p:cNvSpPr/>
            <p:nvPr/>
          </p:nvSpPr>
          <p:spPr>
            <a:xfrm>
              <a:off x="410760" y="789120"/>
              <a:ext cx="3565080" cy="35650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3" name="Google Shape;2240;p41"/>
            <p:cNvSpPr/>
            <p:nvPr/>
          </p:nvSpPr>
          <p:spPr>
            <a:xfrm>
              <a:off x="572760" y="951120"/>
              <a:ext cx="3241440" cy="3241440"/>
            </a:xfrm>
            <a:prstGeom prst="ellipse">
              <a:avLst/>
            </a:prstGeom>
            <a:solidFill>
              <a:srgbClr val="FFFFFF"/>
            </a:solidFill>
            <a:ln w="9525">
              <a:solidFill>
                <a:srgbClr val="59595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84" name="Google Shape;2241;p41"/>
          <p:cNvSpPr/>
          <p:nvPr/>
        </p:nvSpPr>
        <p:spPr>
          <a:xfrm>
            <a:off x="725400" y="1103760"/>
            <a:ext cx="2935440" cy="29354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885" name="PlaceHolder 1"/>
          <p:cNvSpPr>
            <a:spLocks noGrp="1"/>
          </p:cNvSpPr>
          <p:nvPr>
            <p:ph type="title"/>
          </p:nvPr>
        </p:nvSpPr>
        <p:spPr>
          <a:xfrm>
            <a:off x="3975840" y="1103760"/>
            <a:ext cx="3876480" cy="7426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800" b="0" strike="noStrike" spc="-1" dirty="0">
                <a:solidFill>
                  <a:schemeClr val="dk1"/>
                </a:solidFill>
                <a:latin typeface="Barlow Semi Condensed Medium"/>
                <a:ea typeface="Barlow Semi Condensed Medium"/>
              </a:rPr>
              <a:t>UI of Lingualeran</a:t>
            </a:r>
            <a:endParaRPr lang="fr-FR" sz="2800" b="0" strike="noStrike" spc="-1" dirty="0">
              <a:solidFill>
                <a:schemeClr val="dk1"/>
              </a:solidFill>
              <a:latin typeface="Arial"/>
            </a:endParaRPr>
          </a:p>
        </p:txBody>
      </p:sp>
      <p:sp>
        <p:nvSpPr>
          <p:cNvPr id="1886" name="PlaceHolder 2"/>
          <p:cNvSpPr>
            <a:spLocks noGrp="1"/>
          </p:cNvSpPr>
          <p:nvPr>
            <p:ph/>
          </p:nvPr>
        </p:nvSpPr>
        <p:spPr>
          <a:xfrm>
            <a:off x="4172040" y="2104920"/>
            <a:ext cx="3876480" cy="1695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GB" sz="1400" spc="-1" dirty="0">
                <a:solidFill>
                  <a:schemeClr val="dk2"/>
                </a:solidFill>
                <a:latin typeface="Barlow Semi Condensed"/>
              </a:rPr>
              <a:t>UI is the part of LinguaLearn that users interact with — including everything you see and touch in an application — like screens, buttons, icons, text, and layout.</a:t>
            </a:r>
            <a:endParaRPr lang="en-US" sz="1400" spc="-1" dirty="0">
              <a:solidFill>
                <a:srgbClr val="000000"/>
              </a:solidFill>
              <a:latin typeface="OpenSymbol"/>
            </a:endParaRPr>
          </a:p>
          <a:p>
            <a:pPr indent="0">
              <a:lnSpc>
                <a:spcPct val="100000"/>
              </a:lnSpc>
              <a:buNone/>
              <a:tabLst>
                <a:tab pos="0" algn="l"/>
              </a:tabLst>
            </a:pPr>
            <a:endParaRPr lang="fr-FR" sz="1200" b="0" strike="noStrike" spc="-1" dirty="0">
              <a:solidFill>
                <a:srgbClr val="000000"/>
              </a:solidFill>
              <a:latin typeface="Arial"/>
            </a:endParaRPr>
          </a:p>
        </p:txBody>
      </p:sp>
      <p:sp>
        <p:nvSpPr>
          <p:cNvPr id="2" name="Rectangle 1">
            <a:extLst>
              <a:ext uri="{FF2B5EF4-FFF2-40B4-BE49-F238E27FC236}">
                <a16:creationId xmlns:a16="http://schemas.microsoft.com/office/drawing/2014/main" id="{C3539FEF-197E-F7F6-3C59-970D598980F0}"/>
              </a:ext>
            </a:extLst>
          </p:cNvPr>
          <p:cNvSpPr/>
          <p:nvPr/>
        </p:nvSpPr>
        <p:spPr>
          <a:xfrm>
            <a:off x="4172040" y="1725574"/>
            <a:ext cx="2734282" cy="4355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 sz="1400" b="0" strike="noStrike" spc="-1" dirty="0">
                <a:solidFill>
                  <a:schemeClr val="dk1"/>
                </a:solidFill>
                <a:latin typeface="Barlow Semi Condensed Medium"/>
                <a:ea typeface="Barlow Semi Condensed Medium"/>
              </a:rPr>
              <a:t>For testing and Debugging</a:t>
            </a:r>
            <a:endParaRPr 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56532-BDE9-23EA-D048-E17298CBA58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DECA664-2B7B-13AD-FE5E-BA4AE42CFDB6}"/>
              </a:ext>
            </a:extLst>
          </p:cNvPr>
          <p:cNvPicPr>
            <a:picLocks noChangeAspect="1"/>
          </p:cNvPicPr>
          <p:nvPr/>
        </p:nvPicPr>
        <p:blipFill>
          <a:blip r:embed="rId2"/>
          <a:stretch>
            <a:fillRect/>
          </a:stretch>
        </p:blipFill>
        <p:spPr>
          <a:xfrm>
            <a:off x="403860" y="952858"/>
            <a:ext cx="8442960" cy="4080767"/>
          </a:xfrm>
          <a:prstGeom prst="rect">
            <a:avLst/>
          </a:prstGeom>
        </p:spPr>
      </p:pic>
      <p:pic>
        <p:nvPicPr>
          <p:cNvPr id="3" name="Picture 2">
            <a:extLst>
              <a:ext uri="{FF2B5EF4-FFF2-40B4-BE49-F238E27FC236}">
                <a16:creationId xmlns:a16="http://schemas.microsoft.com/office/drawing/2014/main" id="{A6B95A8B-B8A4-DD87-D4DD-2B6B26F4A795}"/>
              </a:ext>
            </a:extLst>
          </p:cNvPr>
          <p:cNvPicPr>
            <a:picLocks noChangeAspect="1"/>
          </p:cNvPicPr>
          <p:nvPr/>
        </p:nvPicPr>
        <p:blipFill>
          <a:blip r:embed="rId3"/>
          <a:srcRect r="16684"/>
          <a:stretch/>
        </p:blipFill>
        <p:spPr>
          <a:xfrm>
            <a:off x="4250001" y="952858"/>
            <a:ext cx="4490139" cy="2450713"/>
          </a:xfrm>
          <a:prstGeom prst="rect">
            <a:avLst/>
          </a:prstGeom>
          <a:ln>
            <a:noFill/>
          </a:ln>
          <a:effectLst>
            <a:outerShdw blurRad="292100" dist="139700" dir="2700000" algn="tl" rotWithShape="0">
              <a:srgbClr val="333333">
                <a:alpha val="65000"/>
              </a:srgbClr>
            </a:outerShdw>
          </a:effectLst>
        </p:spPr>
      </p:pic>
      <p:sp>
        <p:nvSpPr>
          <p:cNvPr id="6" name="Title 3">
            <a:extLst>
              <a:ext uri="{FF2B5EF4-FFF2-40B4-BE49-F238E27FC236}">
                <a16:creationId xmlns:a16="http://schemas.microsoft.com/office/drawing/2014/main" id="{970C21E0-BAFA-B937-F77F-971FBF3DD920}"/>
              </a:ext>
            </a:extLst>
          </p:cNvPr>
          <p:cNvSpPr txBox="1">
            <a:spLocks/>
          </p:cNvSpPr>
          <p:nvPr/>
        </p:nvSpPr>
        <p:spPr>
          <a:xfrm>
            <a:off x="1499798" y="70029"/>
            <a:ext cx="6706942"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spc="-1" dirty="0">
                <a:solidFill>
                  <a:schemeClr val="dk2"/>
                </a:solidFill>
                <a:latin typeface="Fjalla One"/>
              </a:rPr>
              <a:t>UI Input/Outputs Using Terminal</a:t>
            </a:r>
          </a:p>
        </p:txBody>
      </p:sp>
    </p:spTree>
    <p:extLst>
      <p:ext uri="{BB962C8B-B14F-4D97-AF65-F5344CB8AC3E}">
        <p14:creationId xmlns:p14="http://schemas.microsoft.com/office/powerpoint/2010/main" val="1441126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E94639-28A9-FC43-EB35-A35AF56B9A4A}"/>
            </a:ext>
          </a:extLst>
        </p:cNvPr>
        <p:cNvGrpSpPr/>
        <p:nvPr/>
      </p:nvGrpSpPr>
      <p:grpSpPr>
        <a:xfrm>
          <a:off x="0" y="0"/>
          <a:ext cx="0" cy="0"/>
          <a:chOff x="0" y="0"/>
          <a:chExt cx="0" cy="0"/>
        </a:xfrm>
      </p:grpSpPr>
      <p:sp>
        <p:nvSpPr>
          <p:cNvPr id="1887" name="PlaceHolder 1">
            <a:extLst>
              <a:ext uri="{FF2B5EF4-FFF2-40B4-BE49-F238E27FC236}">
                <a16:creationId xmlns:a16="http://schemas.microsoft.com/office/drawing/2014/main" id="{DD686383-0F0A-1AB3-A57A-563902FF9330}"/>
              </a:ext>
            </a:extLst>
          </p:cNvPr>
          <p:cNvSpPr>
            <a:spLocks noGrp="1"/>
          </p:cNvSpPr>
          <p:nvPr>
            <p:ph type="title"/>
          </p:nvPr>
        </p:nvSpPr>
        <p:spPr>
          <a:xfrm>
            <a:off x="2956560" y="1394460"/>
            <a:ext cx="3520440" cy="1920601"/>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fr-FR" sz="4700" b="1" strike="noStrike" spc="-1" dirty="0" err="1">
                <a:solidFill>
                  <a:schemeClr val="dk1"/>
                </a:solidFill>
                <a:latin typeface="Arial"/>
              </a:rPr>
              <a:t>Let’s</a:t>
            </a:r>
            <a:r>
              <a:rPr lang="fr-FR" sz="4700" b="1" strike="noStrike" spc="-1" dirty="0">
                <a:solidFill>
                  <a:schemeClr val="dk1"/>
                </a:solidFill>
                <a:latin typeface="Arial"/>
              </a:rPr>
              <a:t> Run a </a:t>
            </a:r>
            <a:r>
              <a:rPr lang="fr-FR" sz="4700" b="1" strike="noStrike" spc="-1" dirty="0" err="1">
                <a:solidFill>
                  <a:schemeClr val="dk1"/>
                </a:solidFill>
                <a:latin typeface="Arial"/>
              </a:rPr>
              <a:t>Demo</a:t>
            </a:r>
            <a:r>
              <a:rPr lang="fr-FR" sz="4700" b="1" strike="noStrike" spc="-1" dirty="0">
                <a:solidFill>
                  <a:schemeClr val="dk1"/>
                </a:solidFill>
                <a:latin typeface="Arial"/>
              </a:rPr>
              <a:t> of LinguaLearn UI </a:t>
            </a:r>
          </a:p>
        </p:txBody>
      </p:sp>
    </p:spTree>
    <p:extLst>
      <p:ext uri="{BB962C8B-B14F-4D97-AF65-F5344CB8AC3E}">
        <p14:creationId xmlns:p14="http://schemas.microsoft.com/office/powerpoint/2010/main" val="31144714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C7EBF-2852-5AC2-DE60-410FF68C9224}"/>
            </a:ext>
          </a:extLst>
        </p:cNvPr>
        <p:cNvGrpSpPr/>
        <p:nvPr/>
      </p:nvGrpSpPr>
      <p:grpSpPr>
        <a:xfrm>
          <a:off x="0" y="0"/>
          <a:ext cx="0" cy="0"/>
          <a:chOff x="0" y="0"/>
          <a:chExt cx="0" cy="0"/>
        </a:xfrm>
      </p:grpSpPr>
      <p:grpSp>
        <p:nvGrpSpPr>
          <p:cNvPr id="1928" name="Google Shape;2218;p40">
            <a:extLst>
              <a:ext uri="{FF2B5EF4-FFF2-40B4-BE49-F238E27FC236}">
                <a16:creationId xmlns:a16="http://schemas.microsoft.com/office/drawing/2014/main" id="{9F337D30-34F8-DB4D-8C5D-FB63E9392BC7}"/>
              </a:ext>
            </a:extLst>
          </p:cNvPr>
          <p:cNvGrpSpPr/>
          <p:nvPr/>
        </p:nvGrpSpPr>
        <p:grpSpPr>
          <a:xfrm>
            <a:off x="3732480" y="527040"/>
            <a:ext cx="1678680" cy="1678680"/>
            <a:chOff x="3732480" y="527040"/>
            <a:chExt cx="1678680" cy="1678680"/>
          </a:xfrm>
        </p:grpSpPr>
        <p:sp>
          <p:nvSpPr>
            <p:cNvPr id="1929" name="Google Shape;2219;p40">
              <a:extLst>
                <a:ext uri="{FF2B5EF4-FFF2-40B4-BE49-F238E27FC236}">
                  <a16:creationId xmlns:a16="http://schemas.microsoft.com/office/drawing/2014/main" id="{D45A4924-EDC8-EBEF-A359-09751DE06F1E}"/>
                </a:ext>
              </a:extLst>
            </p:cNvPr>
            <p:cNvSpPr/>
            <p:nvPr/>
          </p:nvSpPr>
          <p:spPr>
            <a:xfrm>
              <a:off x="3732480" y="527040"/>
              <a:ext cx="1678680" cy="16786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0" name="Google Shape;2220;p40">
              <a:extLst>
                <a:ext uri="{FF2B5EF4-FFF2-40B4-BE49-F238E27FC236}">
                  <a16:creationId xmlns:a16="http://schemas.microsoft.com/office/drawing/2014/main" id="{B48BEE67-C317-7397-9DA6-84CC84E1DF44}"/>
                </a:ext>
              </a:extLst>
            </p:cNvPr>
            <p:cNvSpPr/>
            <p:nvPr/>
          </p:nvSpPr>
          <p:spPr>
            <a:xfrm>
              <a:off x="3956400" y="750960"/>
              <a:ext cx="1230480" cy="1230480"/>
            </a:xfrm>
            <a:prstGeom prst="ellipse">
              <a:avLst/>
            </a:prstGeom>
            <a:solidFill>
              <a:srgbClr val="FFFFFF"/>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31" name="Google Shape;2221;p40">
            <a:extLst>
              <a:ext uri="{FF2B5EF4-FFF2-40B4-BE49-F238E27FC236}">
                <a16:creationId xmlns:a16="http://schemas.microsoft.com/office/drawing/2014/main" id="{1B072055-658F-A16E-4143-CCECE9F7B763}"/>
              </a:ext>
            </a:extLst>
          </p:cNvPr>
          <p:cNvGrpSpPr/>
          <p:nvPr/>
        </p:nvGrpSpPr>
        <p:grpSpPr>
          <a:xfrm>
            <a:off x="4276440" y="1071000"/>
            <a:ext cx="591120" cy="590400"/>
            <a:chOff x="4276440" y="1071000"/>
            <a:chExt cx="591120" cy="590400"/>
          </a:xfrm>
        </p:grpSpPr>
        <p:sp>
          <p:nvSpPr>
            <p:cNvPr id="1932" name="Google Shape;2222;p40">
              <a:extLst>
                <a:ext uri="{FF2B5EF4-FFF2-40B4-BE49-F238E27FC236}">
                  <a16:creationId xmlns:a16="http://schemas.microsoft.com/office/drawing/2014/main" id="{4B8F9C10-073D-22D9-C35F-FC7411B710E8}"/>
                </a:ext>
              </a:extLst>
            </p:cNvPr>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cxn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3" name="Google Shape;2223;p40">
              <a:extLst>
                <a:ext uri="{FF2B5EF4-FFF2-40B4-BE49-F238E27FC236}">
                  <a16:creationId xmlns:a16="http://schemas.microsoft.com/office/drawing/2014/main" id="{E7C36F34-3545-2C27-763D-270F05ECBEEC}"/>
                </a:ext>
              </a:extLst>
            </p:cNvPr>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cxn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4" name="Google Shape;2224;p40">
              <a:extLst>
                <a:ext uri="{FF2B5EF4-FFF2-40B4-BE49-F238E27FC236}">
                  <a16:creationId xmlns:a16="http://schemas.microsoft.com/office/drawing/2014/main" id="{C64A8687-21BC-BC19-9CC4-D431BD04DC9B}"/>
                </a:ext>
              </a:extLst>
            </p:cNvPr>
            <p:cNvSpPr/>
            <p:nvPr/>
          </p:nvSpPr>
          <p:spPr>
            <a:xfrm>
              <a:off x="4563360" y="1504800"/>
              <a:ext cx="19080" cy="29160"/>
            </a:xfrm>
            <a:custGeom>
              <a:avLst/>
              <a:gdLst>
                <a:gd name="textAreaLeft" fmla="*/ 0 w 19080"/>
                <a:gd name="textAreaRight" fmla="*/ 19440 w 19080"/>
                <a:gd name="textAreaTop" fmla="*/ 0 h 29160"/>
                <a:gd name="textAreaBottom" fmla="*/ 29520 h 29160"/>
              </a:gdLst>
              <a:ahLst/>
              <a:cxn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5" name="Google Shape;2225;p40">
              <a:extLst>
                <a:ext uri="{FF2B5EF4-FFF2-40B4-BE49-F238E27FC236}">
                  <a16:creationId xmlns:a16="http://schemas.microsoft.com/office/drawing/2014/main" id="{7A483F2C-F87D-1850-031D-8D26FA625C61}"/>
                </a:ext>
              </a:extLst>
            </p:cNvPr>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cxn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6" name="Google Shape;2226;p40">
              <a:extLst>
                <a:ext uri="{FF2B5EF4-FFF2-40B4-BE49-F238E27FC236}">
                  <a16:creationId xmlns:a16="http://schemas.microsoft.com/office/drawing/2014/main" id="{F7683F73-9C1D-E920-E906-735F10F49C26}"/>
                </a:ext>
              </a:extLst>
            </p:cNvPr>
            <p:cNvSpPr/>
            <p:nvPr/>
          </p:nvSpPr>
          <p:spPr>
            <a:xfrm>
              <a:off x="4759200" y="1436400"/>
              <a:ext cx="68400" cy="19080"/>
            </a:xfrm>
            <a:custGeom>
              <a:avLst/>
              <a:gdLst>
                <a:gd name="textAreaLeft" fmla="*/ 0 w 68400"/>
                <a:gd name="textAreaRight" fmla="*/ 68760 w 68400"/>
                <a:gd name="textAreaTop" fmla="*/ 0 h 19080"/>
                <a:gd name="textAreaBottom" fmla="*/ 19440 h 19080"/>
              </a:gdLst>
              <a:ahLst/>
              <a:cxn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7" name="Google Shape;2227;p40">
              <a:extLst>
                <a:ext uri="{FF2B5EF4-FFF2-40B4-BE49-F238E27FC236}">
                  <a16:creationId xmlns:a16="http://schemas.microsoft.com/office/drawing/2014/main" id="{5576898B-189A-D428-01BA-84CE0BB8B889}"/>
                </a:ext>
              </a:extLst>
            </p:cNvPr>
            <p:cNvSpPr/>
            <p:nvPr/>
          </p:nvSpPr>
          <p:spPr>
            <a:xfrm>
              <a:off x="4743360" y="1487520"/>
              <a:ext cx="70920" cy="63720"/>
            </a:xfrm>
            <a:custGeom>
              <a:avLst/>
              <a:gdLst>
                <a:gd name="textAreaLeft" fmla="*/ 0 w 70920"/>
                <a:gd name="textAreaRight" fmla="*/ 71280 w 70920"/>
                <a:gd name="textAreaTop" fmla="*/ 0 h 63720"/>
                <a:gd name="textAreaBottom" fmla="*/ 64080 h 63720"/>
              </a:gdLst>
              <a:ahLst/>
              <a:cxn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8" name="Google Shape;2228;p40">
              <a:extLst>
                <a:ext uri="{FF2B5EF4-FFF2-40B4-BE49-F238E27FC236}">
                  <a16:creationId xmlns:a16="http://schemas.microsoft.com/office/drawing/2014/main" id="{6ACD3E8A-53AA-EF54-49D7-DD112E21999D}"/>
                </a:ext>
              </a:extLst>
            </p:cNvPr>
            <p:cNvSpPr/>
            <p:nvPr/>
          </p:nvSpPr>
          <p:spPr>
            <a:xfrm>
              <a:off x="4700520" y="1514880"/>
              <a:ext cx="19080" cy="68400"/>
            </a:xfrm>
            <a:custGeom>
              <a:avLst/>
              <a:gdLst>
                <a:gd name="textAreaLeft" fmla="*/ 0 w 19080"/>
                <a:gd name="textAreaRight" fmla="*/ 19440 w 19080"/>
                <a:gd name="textAreaTop" fmla="*/ 0 h 68400"/>
                <a:gd name="textAreaBottom" fmla="*/ 68760 h 68400"/>
              </a:gdLst>
              <a:ahLst/>
              <a:cxn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9" name="Google Shape;2229;p40">
              <a:extLst>
                <a:ext uri="{FF2B5EF4-FFF2-40B4-BE49-F238E27FC236}">
                  <a16:creationId xmlns:a16="http://schemas.microsoft.com/office/drawing/2014/main" id="{BFC66287-9D3F-4096-BDA2-30C9846A0927}"/>
                </a:ext>
              </a:extLst>
            </p:cNvPr>
            <p:cNvSpPr/>
            <p:nvPr/>
          </p:nvSpPr>
          <p:spPr>
            <a:xfrm>
              <a:off x="4286520" y="1221120"/>
              <a:ext cx="82800" cy="38160"/>
            </a:xfrm>
            <a:custGeom>
              <a:avLst/>
              <a:gdLst>
                <a:gd name="textAreaLeft" fmla="*/ 0 w 82800"/>
                <a:gd name="textAreaRight" fmla="*/ 83160 w 82800"/>
                <a:gd name="textAreaTop" fmla="*/ 0 h 38160"/>
                <a:gd name="textAreaBottom" fmla="*/ 38520 h 38160"/>
              </a:gdLst>
              <a:ahLst/>
              <a:cxn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0" name="Google Shape;2230;p40">
              <a:extLst>
                <a:ext uri="{FF2B5EF4-FFF2-40B4-BE49-F238E27FC236}">
                  <a16:creationId xmlns:a16="http://schemas.microsoft.com/office/drawing/2014/main" id="{D0BFFEBD-462C-871C-78F4-A3681E033D1F}"/>
                </a:ext>
              </a:extLst>
            </p:cNvPr>
            <p:cNvSpPr/>
            <p:nvPr/>
          </p:nvSpPr>
          <p:spPr>
            <a:xfrm>
              <a:off x="4303080" y="1124640"/>
              <a:ext cx="79560" cy="64440"/>
            </a:xfrm>
            <a:custGeom>
              <a:avLst/>
              <a:gdLst>
                <a:gd name="textAreaLeft" fmla="*/ 0 w 79560"/>
                <a:gd name="textAreaRight" fmla="*/ 79920 w 79560"/>
                <a:gd name="textAreaTop" fmla="*/ 0 h 64440"/>
                <a:gd name="textAreaBottom" fmla="*/ 64800 h 64440"/>
              </a:gdLst>
              <a:ahLst/>
              <a:cxn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1" name="Google Shape;2231;p40">
              <a:extLst>
                <a:ext uri="{FF2B5EF4-FFF2-40B4-BE49-F238E27FC236}">
                  <a16:creationId xmlns:a16="http://schemas.microsoft.com/office/drawing/2014/main" id="{F01429C5-D6BF-B15A-7CBB-47724D2698F5}"/>
                </a:ext>
              </a:extLst>
            </p:cNvPr>
            <p:cNvSpPr/>
            <p:nvPr/>
          </p:nvSpPr>
          <p:spPr>
            <a:xfrm>
              <a:off x="4386960" y="1071000"/>
              <a:ext cx="38520" cy="82800"/>
            </a:xfrm>
            <a:custGeom>
              <a:avLst/>
              <a:gdLst>
                <a:gd name="textAreaLeft" fmla="*/ 0 w 38520"/>
                <a:gd name="textAreaRight" fmla="*/ 38880 w 38520"/>
                <a:gd name="textAreaTop" fmla="*/ 0 h 82800"/>
                <a:gd name="textAreaBottom" fmla="*/ 83160 h 82800"/>
              </a:gdLst>
              <a:ahLst/>
              <a:cxn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42" name="PlaceHolder 1">
            <a:extLst>
              <a:ext uri="{FF2B5EF4-FFF2-40B4-BE49-F238E27FC236}">
                <a16:creationId xmlns:a16="http://schemas.microsoft.com/office/drawing/2014/main" id="{4A9D9903-42A8-17EE-B387-A61BBDB20EC2}"/>
              </a:ext>
            </a:extLst>
          </p:cNvPr>
          <p:cNvSpPr>
            <a:spLocks noGrp="1"/>
          </p:cNvSpPr>
          <p:nvPr>
            <p:ph type="title"/>
          </p:nvPr>
        </p:nvSpPr>
        <p:spPr>
          <a:xfrm>
            <a:off x="1723140" y="242964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fr-FR" sz="2800" b="1" strike="noStrike" spc="-1" dirty="0">
                <a:solidFill>
                  <a:schemeClr val="dk1"/>
                </a:solidFill>
                <a:latin typeface="Arial"/>
              </a:rPr>
              <a:t>GUI of LinguaLearn</a:t>
            </a:r>
          </a:p>
        </p:txBody>
      </p:sp>
      <p:sp>
        <p:nvSpPr>
          <p:cNvPr id="2" name="PlaceHolder 2">
            <a:extLst>
              <a:ext uri="{FF2B5EF4-FFF2-40B4-BE49-F238E27FC236}">
                <a16:creationId xmlns:a16="http://schemas.microsoft.com/office/drawing/2014/main" id="{C9684003-C4B4-B320-8FAC-1E288307ABEB}"/>
              </a:ext>
            </a:extLst>
          </p:cNvPr>
          <p:cNvSpPr txBox="1">
            <a:spLocks/>
          </p:cNvSpPr>
          <p:nvPr/>
        </p:nvSpPr>
        <p:spPr>
          <a:xfrm>
            <a:off x="1787040" y="3057480"/>
            <a:ext cx="5552640" cy="1133280"/>
          </a:xfrm>
          <a:prstGeom prst="rect">
            <a:avLst/>
          </a:prstGeom>
          <a:noFill/>
          <a:ln w="0">
            <a:noFill/>
          </a:ln>
        </p:spPr>
        <p:txBody>
          <a:bodyPr lIns="91440" tIns="91440" rIns="91440" bIns="91440" anchor="t">
            <a:normAutofit fontScale="93198"/>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endParaRPr lang="en" sz="1600" spc="-1" dirty="0">
              <a:solidFill>
                <a:schemeClr val="dk2"/>
              </a:solidFill>
              <a:latin typeface="Barlow Semi Condensed"/>
            </a:endParaRPr>
          </a:p>
          <a:p>
            <a:pPr algn="ctr">
              <a:lnSpc>
                <a:spcPct val="100000"/>
              </a:lnSpc>
              <a:tabLst>
                <a:tab pos="0" algn="l"/>
              </a:tabLst>
            </a:pPr>
            <a:r>
              <a:rPr lang="en-GB" sz="1600" spc="-1" dirty="0">
                <a:solidFill>
                  <a:schemeClr val="dk2"/>
                </a:solidFill>
                <a:latin typeface="Barlow Semi Condensed"/>
              </a:rPr>
              <a:t>GUI is the visual part of LinguaLearn that users interact with — using graphics like buttons, windows, icons, menus, and text fields instead of typing commands</a:t>
            </a:r>
            <a:r>
              <a:rPr lang="en-GB" sz="800" dirty="0"/>
              <a:t>.</a:t>
            </a:r>
            <a:endParaRPr lang="en-US" sz="1600" spc="-1" dirty="0">
              <a:solidFill>
                <a:srgbClr val="000000"/>
              </a:solidFill>
              <a:latin typeface="OpenSymbol"/>
            </a:endParaRPr>
          </a:p>
        </p:txBody>
      </p:sp>
    </p:spTree>
    <p:extLst>
      <p:ext uri="{BB962C8B-B14F-4D97-AF65-F5344CB8AC3E}">
        <p14:creationId xmlns:p14="http://schemas.microsoft.com/office/powerpoint/2010/main" val="186956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5B17B-4137-366C-3D54-C9C70FD8D262}"/>
            </a:ext>
          </a:extLst>
        </p:cNvPr>
        <p:cNvGrpSpPr/>
        <p:nvPr/>
      </p:nvGrpSpPr>
      <p:grpSpPr>
        <a:xfrm>
          <a:off x="0" y="0"/>
          <a:ext cx="0" cy="0"/>
          <a:chOff x="0" y="0"/>
          <a:chExt cx="0" cy="0"/>
        </a:xfrm>
      </p:grpSpPr>
      <p:sp>
        <p:nvSpPr>
          <p:cNvPr id="2" name="Title 3">
            <a:extLst>
              <a:ext uri="{FF2B5EF4-FFF2-40B4-BE49-F238E27FC236}">
                <a16:creationId xmlns:a16="http://schemas.microsoft.com/office/drawing/2014/main" id="{F5E58A94-216B-0EF0-206A-11B34DB07817}"/>
              </a:ext>
            </a:extLst>
          </p:cNvPr>
          <p:cNvSpPr txBox="1">
            <a:spLocks/>
          </p:cNvSpPr>
          <p:nvPr/>
        </p:nvSpPr>
        <p:spPr>
          <a:xfrm>
            <a:off x="1499798" y="70029"/>
            <a:ext cx="6706942" cy="10789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4000" spc="-1" dirty="0">
                <a:solidFill>
                  <a:schemeClr val="dk2"/>
                </a:solidFill>
                <a:latin typeface="Fjalla One"/>
              </a:rPr>
              <a:t>Scenes / Controllers Overview</a:t>
            </a:r>
          </a:p>
        </p:txBody>
      </p:sp>
      <p:pic>
        <p:nvPicPr>
          <p:cNvPr id="4" name="Picture 3">
            <a:extLst>
              <a:ext uri="{FF2B5EF4-FFF2-40B4-BE49-F238E27FC236}">
                <a16:creationId xmlns:a16="http://schemas.microsoft.com/office/drawing/2014/main" id="{60603432-D804-1153-376C-7681175868C1}"/>
              </a:ext>
            </a:extLst>
          </p:cNvPr>
          <p:cNvPicPr>
            <a:picLocks noChangeAspect="1"/>
          </p:cNvPicPr>
          <p:nvPr/>
        </p:nvPicPr>
        <p:blipFill>
          <a:blip r:embed="rId2"/>
          <a:stretch>
            <a:fillRect/>
          </a:stretch>
        </p:blipFill>
        <p:spPr>
          <a:xfrm>
            <a:off x="1499798" y="2685957"/>
            <a:ext cx="2263336" cy="2103302"/>
          </a:xfrm>
          <a:prstGeom prst="rect">
            <a:avLst/>
          </a:prstGeom>
        </p:spPr>
      </p:pic>
      <p:pic>
        <p:nvPicPr>
          <p:cNvPr id="6" name="Picture 5">
            <a:extLst>
              <a:ext uri="{FF2B5EF4-FFF2-40B4-BE49-F238E27FC236}">
                <a16:creationId xmlns:a16="http://schemas.microsoft.com/office/drawing/2014/main" id="{9A6C94A7-C512-F595-1662-869989836CB3}"/>
              </a:ext>
            </a:extLst>
          </p:cNvPr>
          <p:cNvPicPr>
            <a:picLocks noChangeAspect="1"/>
          </p:cNvPicPr>
          <p:nvPr/>
        </p:nvPicPr>
        <p:blipFill>
          <a:blip r:embed="rId3"/>
          <a:stretch>
            <a:fillRect/>
          </a:stretch>
        </p:blipFill>
        <p:spPr>
          <a:xfrm>
            <a:off x="5349141" y="2708819"/>
            <a:ext cx="2270957" cy="2057578"/>
          </a:xfrm>
          <a:prstGeom prst="rect">
            <a:avLst/>
          </a:prstGeom>
        </p:spPr>
      </p:pic>
      <p:sp>
        <p:nvSpPr>
          <p:cNvPr id="7" name="PlaceHolder 2">
            <a:extLst>
              <a:ext uri="{FF2B5EF4-FFF2-40B4-BE49-F238E27FC236}">
                <a16:creationId xmlns:a16="http://schemas.microsoft.com/office/drawing/2014/main" id="{07F5F156-925C-6ADE-3655-23DD7AFAB2B6}"/>
              </a:ext>
            </a:extLst>
          </p:cNvPr>
          <p:cNvSpPr txBox="1">
            <a:spLocks/>
          </p:cNvSpPr>
          <p:nvPr/>
        </p:nvSpPr>
        <p:spPr>
          <a:xfrm>
            <a:off x="4964528" y="1438470"/>
            <a:ext cx="3386992" cy="1133280"/>
          </a:xfrm>
          <a:prstGeom prst="rect">
            <a:avLst/>
          </a:prstGeom>
          <a:noFill/>
          <a:ln w="0">
            <a:noFill/>
          </a:ln>
        </p:spPr>
        <p:txBody>
          <a:bodyPr lIns="91440" tIns="91440" rIns="91440" bIns="91440" anchor="t">
            <a:normAutofit fontScale="93198"/>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Scenes</a:t>
            </a:r>
            <a:r>
              <a:rPr kumimoji="0" lang="en-US" altLang="en-US" sz="1400" b="0" i="0" u="none" strike="noStrike" cap="none" normalizeH="0" baseline="0" dirty="0">
                <a:ln>
                  <a:noFill/>
                </a:ln>
                <a:solidFill>
                  <a:schemeClr val="tx1"/>
                </a:solidFill>
                <a:effectLst/>
                <a:latin typeface="Arial" panose="020B0604020202020204" pitchFamily="34" charset="0"/>
              </a:rPr>
              <a:t> represent the </a:t>
            </a:r>
            <a:r>
              <a:rPr kumimoji="0" lang="en-US" altLang="en-US" sz="1400" b="1" i="0" u="none" strike="noStrike" cap="none" normalizeH="0" baseline="0" dirty="0">
                <a:ln>
                  <a:noFill/>
                </a:ln>
                <a:solidFill>
                  <a:schemeClr val="tx1"/>
                </a:solidFill>
                <a:effectLst/>
                <a:latin typeface="Arial" panose="020B0604020202020204" pitchFamily="34" charset="0"/>
              </a:rPr>
              <a:t>content</a:t>
            </a:r>
            <a:r>
              <a:rPr kumimoji="0" lang="en-US" altLang="en-US" sz="1400" b="0" i="0" u="none" strike="noStrike" cap="none" normalizeH="0" baseline="0" dirty="0">
                <a:ln>
                  <a:noFill/>
                </a:ln>
                <a:solidFill>
                  <a:schemeClr val="tx1"/>
                </a:solidFill>
                <a:effectLst/>
                <a:latin typeface="Arial" panose="020B0604020202020204" pitchFamily="34" charset="0"/>
              </a:rPr>
              <a:t> displayed on a window or stage. They contain </a:t>
            </a:r>
            <a:r>
              <a:rPr kumimoji="0" lang="en-US" altLang="en-US" sz="1400" b="1" i="0" u="none" strike="noStrike" cap="none" normalizeH="0" baseline="0" dirty="0">
                <a:ln>
                  <a:noFill/>
                </a:ln>
                <a:solidFill>
                  <a:schemeClr val="tx1"/>
                </a:solidFill>
                <a:effectLst/>
                <a:latin typeface="Arial" panose="020B0604020202020204" pitchFamily="34" charset="0"/>
              </a:rPr>
              <a:t>UI elements</a:t>
            </a:r>
            <a:r>
              <a:rPr kumimoji="0" lang="en-US" altLang="en-US" sz="1400" b="0" i="0" u="none" strike="noStrike" cap="none" normalizeH="0" baseline="0" dirty="0">
                <a:ln>
                  <a:noFill/>
                </a:ln>
                <a:solidFill>
                  <a:schemeClr val="tx1"/>
                </a:solidFill>
                <a:effectLst/>
                <a:latin typeface="Arial" panose="020B0604020202020204" pitchFamily="34" charset="0"/>
              </a:rPr>
              <a:t> like buttons, text fields, labels, etc.</a:t>
            </a:r>
          </a:p>
        </p:txBody>
      </p:sp>
      <p:sp>
        <p:nvSpPr>
          <p:cNvPr id="11" name="PlaceHolder 2">
            <a:extLst>
              <a:ext uri="{FF2B5EF4-FFF2-40B4-BE49-F238E27FC236}">
                <a16:creationId xmlns:a16="http://schemas.microsoft.com/office/drawing/2014/main" id="{9C6BFF73-E6D9-F211-BD1D-530C1E5806AA}"/>
              </a:ext>
            </a:extLst>
          </p:cNvPr>
          <p:cNvSpPr txBox="1">
            <a:spLocks/>
          </p:cNvSpPr>
          <p:nvPr/>
        </p:nvSpPr>
        <p:spPr>
          <a:xfrm>
            <a:off x="1108808" y="1467239"/>
            <a:ext cx="3242212" cy="1078919"/>
          </a:xfrm>
          <a:prstGeom prst="rect">
            <a:avLst/>
          </a:prstGeom>
          <a:noFill/>
          <a:ln w="0">
            <a:noFill/>
          </a:ln>
        </p:spPr>
        <p:txBody>
          <a:bodyPr lIns="91440" tIns="91440" rIns="91440" bIns="9144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Controllers are</a:t>
            </a:r>
            <a:r>
              <a:rPr kumimoji="0" lang="en-US" altLang="en-US" sz="1300" b="0" i="0" u="none" strike="noStrike" cap="none" normalizeH="0" baseline="0" dirty="0">
                <a:ln>
                  <a:noFill/>
                </a:ln>
                <a:solidFill>
                  <a:schemeClr val="tx1"/>
                </a:solidFill>
                <a:effectLst/>
                <a:latin typeface="Arial" panose="020B0604020202020204" pitchFamily="34" charset="0"/>
              </a:rPr>
              <a:t> the </a:t>
            </a:r>
            <a:r>
              <a:rPr kumimoji="0" lang="en-US" altLang="en-US" sz="1300" b="1" i="0" u="none" strike="noStrike" cap="none" normalizeH="0" baseline="0" dirty="0">
                <a:ln>
                  <a:noFill/>
                </a:ln>
                <a:solidFill>
                  <a:schemeClr val="tx1"/>
                </a:solidFill>
                <a:effectLst/>
                <a:latin typeface="Arial" panose="020B0604020202020204" pitchFamily="34" charset="0"/>
              </a:rPr>
              <a:t>logic handlers</a:t>
            </a:r>
            <a:r>
              <a:rPr kumimoji="0" lang="en-US" altLang="en-US" sz="1300" b="0" i="0" u="none" strike="noStrike" cap="none" normalizeH="0" baseline="0" dirty="0">
                <a:ln>
                  <a:noFill/>
                </a:ln>
                <a:solidFill>
                  <a:schemeClr val="tx1"/>
                </a:solidFill>
                <a:effectLst/>
                <a:latin typeface="Arial" panose="020B0604020202020204" pitchFamily="34" charset="0"/>
              </a:rPr>
              <a:t> for scenes or views. They contain methods that connect the UI with the Backend (Model).</a:t>
            </a:r>
          </a:p>
        </p:txBody>
      </p:sp>
    </p:spTree>
    <p:extLst>
      <p:ext uri="{BB962C8B-B14F-4D97-AF65-F5344CB8AC3E}">
        <p14:creationId xmlns:p14="http://schemas.microsoft.com/office/powerpoint/2010/main" val="23486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10A61-BC27-2110-1D9F-69926EC6E4C5}"/>
            </a:ext>
          </a:extLst>
        </p:cNvPr>
        <p:cNvGrpSpPr/>
        <p:nvPr/>
      </p:nvGrpSpPr>
      <p:grpSpPr>
        <a:xfrm>
          <a:off x="0" y="0"/>
          <a:ext cx="0" cy="0"/>
          <a:chOff x="0" y="0"/>
          <a:chExt cx="0" cy="0"/>
        </a:xfrm>
      </p:grpSpPr>
      <p:sp>
        <p:nvSpPr>
          <p:cNvPr id="1887" name="PlaceHolder 1">
            <a:extLst>
              <a:ext uri="{FF2B5EF4-FFF2-40B4-BE49-F238E27FC236}">
                <a16:creationId xmlns:a16="http://schemas.microsoft.com/office/drawing/2014/main" id="{41EC67FD-F3C8-9A7B-1462-840EEBA5EA5F}"/>
              </a:ext>
            </a:extLst>
          </p:cNvPr>
          <p:cNvSpPr>
            <a:spLocks noGrp="1"/>
          </p:cNvSpPr>
          <p:nvPr>
            <p:ph type="title"/>
          </p:nvPr>
        </p:nvSpPr>
        <p:spPr>
          <a:xfrm>
            <a:off x="2788920" y="1805940"/>
            <a:ext cx="3566160" cy="1920601"/>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fr-FR" sz="4700" b="1" strike="noStrike" spc="-1" dirty="0" err="1">
                <a:solidFill>
                  <a:schemeClr val="dk1"/>
                </a:solidFill>
                <a:latin typeface="Arial"/>
              </a:rPr>
              <a:t>Let’s</a:t>
            </a:r>
            <a:r>
              <a:rPr lang="fr-FR" sz="4700" b="1" strike="noStrike" spc="-1" dirty="0">
                <a:solidFill>
                  <a:schemeClr val="dk1"/>
                </a:solidFill>
                <a:latin typeface="Arial"/>
              </a:rPr>
              <a:t> </a:t>
            </a:r>
            <a:r>
              <a:rPr lang="fr-FR" sz="4700" b="1" spc="-1" dirty="0">
                <a:solidFill>
                  <a:schemeClr val="dk1"/>
                </a:solidFill>
                <a:latin typeface="Arial"/>
              </a:rPr>
              <a:t>Run</a:t>
            </a:r>
            <a:r>
              <a:rPr lang="fr-FR" sz="4700" b="1" strike="noStrike" spc="-1" dirty="0">
                <a:solidFill>
                  <a:schemeClr val="dk1"/>
                </a:solidFill>
                <a:latin typeface="Arial"/>
              </a:rPr>
              <a:t> a </a:t>
            </a:r>
            <a:r>
              <a:rPr lang="fr-FR" sz="4700" b="1" strike="noStrike" spc="-1" dirty="0" err="1">
                <a:solidFill>
                  <a:schemeClr val="dk1"/>
                </a:solidFill>
                <a:latin typeface="Arial"/>
              </a:rPr>
              <a:t>Demo</a:t>
            </a:r>
            <a:r>
              <a:rPr lang="fr-FR" sz="4700" b="1" strike="noStrike" spc="-1" dirty="0">
                <a:solidFill>
                  <a:schemeClr val="dk1"/>
                </a:solidFill>
                <a:latin typeface="Arial"/>
              </a:rPr>
              <a:t> of LinguaLearn GUI </a:t>
            </a:r>
            <a:br>
              <a:rPr lang="fr-FR" sz="4700" b="1" strike="noStrike" spc="-1" dirty="0">
                <a:solidFill>
                  <a:schemeClr val="dk1"/>
                </a:solidFill>
                <a:latin typeface="Arial"/>
              </a:rPr>
            </a:br>
            <a:r>
              <a:rPr lang="fr-FR" sz="4700" b="1" strike="noStrike" spc="-1" dirty="0">
                <a:solidFill>
                  <a:schemeClr val="dk1"/>
                </a:solidFill>
                <a:latin typeface="Arial"/>
              </a:rPr>
              <a:t> </a:t>
            </a:r>
          </a:p>
        </p:txBody>
      </p:sp>
    </p:spTree>
    <p:extLst>
      <p:ext uri="{BB962C8B-B14F-4D97-AF65-F5344CB8AC3E}">
        <p14:creationId xmlns:p14="http://schemas.microsoft.com/office/powerpoint/2010/main" val="19579154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3785E-9FC3-FBFC-7999-6DC46C14BD20}"/>
            </a:ext>
          </a:extLst>
        </p:cNvPr>
        <p:cNvGrpSpPr/>
        <p:nvPr/>
      </p:nvGrpSpPr>
      <p:grpSpPr>
        <a:xfrm>
          <a:off x="0" y="0"/>
          <a:ext cx="0" cy="0"/>
          <a:chOff x="0" y="0"/>
          <a:chExt cx="0" cy="0"/>
        </a:xfrm>
      </p:grpSpPr>
      <p:pic>
        <p:nvPicPr>
          <p:cNvPr id="3" name="Picture 2" descr="A black background with a black square&#10;&#10;AI-generated content may be incorrect.">
            <a:extLst>
              <a:ext uri="{FF2B5EF4-FFF2-40B4-BE49-F238E27FC236}">
                <a16:creationId xmlns:a16="http://schemas.microsoft.com/office/drawing/2014/main" id="{7D51B3CE-363B-145C-A341-63E7A74938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78707" y="1025195"/>
            <a:ext cx="1481785" cy="1481785"/>
          </a:xfrm>
          <a:prstGeom prst="rect">
            <a:avLst/>
          </a:prstGeom>
        </p:spPr>
      </p:pic>
      <p:sp>
        <p:nvSpPr>
          <p:cNvPr id="5" name="TextBox 4">
            <a:extLst>
              <a:ext uri="{FF2B5EF4-FFF2-40B4-BE49-F238E27FC236}">
                <a16:creationId xmlns:a16="http://schemas.microsoft.com/office/drawing/2014/main" id="{F3B28F55-5D96-26D8-C8B2-15C8DB39246C}"/>
              </a:ext>
            </a:extLst>
          </p:cNvPr>
          <p:cNvSpPr txBox="1"/>
          <p:nvPr/>
        </p:nvSpPr>
        <p:spPr>
          <a:xfrm>
            <a:off x="2133600" y="2560320"/>
            <a:ext cx="4572000" cy="369332"/>
          </a:xfrm>
          <a:prstGeom prst="rect">
            <a:avLst/>
          </a:prstGeom>
          <a:noFill/>
        </p:spPr>
        <p:txBody>
          <a:bodyPr wrap="square">
            <a:spAutoFit/>
          </a:bodyPr>
          <a:lstStyle/>
          <a:p>
            <a:pPr algn="ctr"/>
            <a:r>
              <a:rPr lang="en-US" dirty="0">
                <a:hlinkClick r:id="rId3"/>
              </a:rPr>
              <a:t>GitHub Repo </a:t>
            </a:r>
            <a:endParaRPr lang="en-US" dirty="0"/>
          </a:p>
        </p:txBody>
      </p:sp>
    </p:spTree>
    <p:extLst>
      <p:ext uri="{BB962C8B-B14F-4D97-AF65-F5344CB8AC3E}">
        <p14:creationId xmlns:p14="http://schemas.microsoft.com/office/powerpoint/2010/main" val="35976150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ceHolder 1">
            <a:extLst>
              <a:ext uri="{FF2B5EF4-FFF2-40B4-BE49-F238E27FC236}">
                <a16:creationId xmlns:a16="http://schemas.microsoft.com/office/drawing/2014/main" id="{1B3F19C1-2B2E-B042-774B-18876183539B}"/>
              </a:ext>
            </a:extLst>
          </p:cNvPr>
          <p:cNvSpPr txBox="1">
            <a:spLocks/>
          </p:cNvSpPr>
          <p:nvPr/>
        </p:nvSpPr>
        <p:spPr>
          <a:xfrm>
            <a:off x="2007384" y="2209680"/>
            <a:ext cx="4933440" cy="1076040"/>
          </a:xfrm>
          <a:prstGeom prst="rect">
            <a:avLst/>
          </a:prstGeom>
          <a:noFill/>
          <a:ln w="0">
            <a:noFill/>
          </a:ln>
        </p:spPr>
        <p:txBody>
          <a:bodyPr lIns="91440" tIns="91440" rIns="91440" bIns="9144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 sz="7200" spc="-1" dirty="0">
                <a:solidFill>
                  <a:schemeClr val="dk2"/>
                </a:solidFill>
                <a:latin typeface="Fjalla One"/>
                <a:ea typeface="Fjalla One"/>
              </a:rPr>
              <a:t>Thank you!</a:t>
            </a:r>
            <a:endParaRPr lang="fr-FR" sz="7200" spc="-1" dirty="0">
              <a:solidFill>
                <a:schemeClr val="dk1"/>
              </a:solidFill>
              <a:latin typeface="Arial"/>
            </a:endParaRPr>
          </a:p>
        </p:txBody>
      </p:sp>
      <p:sp>
        <p:nvSpPr>
          <p:cNvPr id="3" name="PlaceHolder 2">
            <a:extLst>
              <a:ext uri="{FF2B5EF4-FFF2-40B4-BE49-F238E27FC236}">
                <a16:creationId xmlns:a16="http://schemas.microsoft.com/office/drawing/2014/main" id="{93D11FCD-1DB3-F2DC-4C63-8158C12BC103}"/>
              </a:ext>
            </a:extLst>
          </p:cNvPr>
          <p:cNvSpPr txBox="1">
            <a:spLocks/>
          </p:cNvSpPr>
          <p:nvPr/>
        </p:nvSpPr>
        <p:spPr>
          <a:xfrm>
            <a:off x="3024360" y="4194048"/>
            <a:ext cx="3095280" cy="543432"/>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 sz="1600" spc="-1">
                <a:solidFill>
                  <a:srgbClr val="77C6FC"/>
                </a:solidFill>
                <a:latin typeface="Barlow Semi Condensed"/>
                <a:ea typeface="Barlow Semi Condensed"/>
              </a:rPr>
              <a:t>Do you have any questions?</a:t>
            </a:r>
            <a:endParaRPr lang="en-US" sz="1600" spc="-1" dirty="0">
              <a:solidFill>
                <a:srgbClr val="000000"/>
              </a:solidFill>
              <a:latin typeface="OpenSymbol"/>
            </a:endParaRPr>
          </a:p>
        </p:txBody>
      </p:sp>
    </p:spTree>
    <p:extLst>
      <p:ext uri="{BB962C8B-B14F-4D97-AF65-F5344CB8AC3E}">
        <p14:creationId xmlns:p14="http://schemas.microsoft.com/office/powerpoint/2010/main" val="2764691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6" name="PlaceHolder 1"/>
          <p:cNvSpPr>
            <a:spLocks noGrp="1"/>
          </p:cNvSpPr>
          <p:nvPr>
            <p:ph type="title"/>
          </p:nvPr>
        </p:nvSpPr>
        <p:spPr>
          <a:xfrm>
            <a:off x="2971800" y="2240952"/>
            <a:ext cx="3200040" cy="79992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4700" b="0" strike="noStrike" spc="-1" dirty="0">
                <a:solidFill>
                  <a:schemeClr val="dk2"/>
                </a:solidFill>
                <a:latin typeface="Fjalla One"/>
                <a:ea typeface="Fjalla One"/>
              </a:rPr>
              <a:t>Lingualearn </a:t>
            </a:r>
            <a:br>
              <a:rPr lang="en" sz="4700" b="0" strike="noStrike" spc="-1" dirty="0">
                <a:solidFill>
                  <a:schemeClr val="dk2"/>
                </a:solidFill>
                <a:latin typeface="Fjalla One"/>
                <a:ea typeface="Fjalla One"/>
              </a:rPr>
            </a:br>
            <a:r>
              <a:rPr lang="en" sz="4700" b="0" strike="noStrike" spc="-1" dirty="0">
                <a:solidFill>
                  <a:schemeClr val="dk2"/>
                </a:solidFill>
                <a:latin typeface="Fjalla One"/>
                <a:ea typeface="Fjalla One"/>
              </a:rPr>
              <a:t>In Big Picture </a:t>
            </a:r>
            <a:endParaRPr lang="fr-FR" sz="4700" b="0" strike="noStrike" spc="-1" dirty="0">
              <a:solidFill>
                <a:schemeClr val="dk1"/>
              </a:solidFill>
              <a:latin typeface="Arial"/>
            </a:endParaRPr>
          </a:p>
        </p:txBody>
      </p:sp>
      <p:sp>
        <p:nvSpPr>
          <p:cNvPr id="1847" name="PlaceHolder 2"/>
          <p:cNvSpPr>
            <a:spLocks noGrp="1"/>
          </p:cNvSpPr>
          <p:nvPr>
            <p:ph type="title"/>
          </p:nvPr>
        </p:nvSpPr>
        <p:spPr>
          <a:xfrm>
            <a:off x="2971800" y="1162080"/>
            <a:ext cx="2971440" cy="1066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9600" b="0" strike="noStrike" spc="-1">
                <a:solidFill>
                  <a:schemeClr val="dk2"/>
                </a:solidFill>
                <a:latin typeface="Fjalla One"/>
                <a:ea typeface="Fjalla One"/>
              </a:rPr>
              <a:t>01</a:t>
            </a:r>
            <a:endParaRPr lang="fr-FR" sz="9600" b="0" strike="noStrike" spc="-1">
              <a:solidFill>
                <a:schemeClr val="dk1"/>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90" name="Google Shape;2238;p41"/>
          <p:cNvGrpSpPr/>
          <p:nvPr/>
        </p:nvGrpSpPr>
        <p:grpSpPr>
          <a:xfrm>
            <a:off x="410760" y="789120"/>
            <a:ext cx="3565080" cy="3565080"/>
            <a:chOff x="410760" y="789120"/>
            <a:chExt cx="3565080" cy="3565080"/>
          </a:xfrm>
        </p:grpSpPr>
        <p:sp>
          <p:nvSpPr>
            <p:cNvPr id="1891" name="Google Shape;2239;p41"/>
            <p:cNvSpPr/>
            <p:nvPr/>
          </p:nvSpPr>
          <p:spPr>
            <a:xfrm>
              <a:off x="410760" y="789120"/>
              <a:ext cx="3565080" cy="35650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2" name="Google Shape;2240;p41"/>
            <p:cNvSpPr/>
            <p:nvPr/>
          </p:nvSpPr>
          <p:spPr>
            <a:xfrm>
              <a:off x="572760" y="951120"/>
              <a:ext cx="3241440" cy="3241440"/>
            </a:xfrm>
            <a:prstGeom prst="ellipse">
              <a:avLst/>
            </a:prstGeom>
            <a:solidFill>
              <a:srgbClr val="FFFFFF"/>
            </a:solidFill>
            <a:ln w="9525">
              <a:solidFill>
                <a:srgbClr val="59595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93" name="Google Shape;2241;p41"/>
          <p:cNvSpPr/>
          <p:nvPr/>
        </p:nvSpPr>
        <p:spPr>
          <a:xfrm>
            <a:off x="725400" y="1103760"/>
            <a:ext cx="2935440" cy="293544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1894" name="PlaceHolder 1"/>
          <p:cNvSpPr>
            <a:spLocks noGrp="1"/>
          </p:cNvSpPr>
          <p:nvPr>
            <p:ph type="title"/>
          </p:nvPr>
        </p:nvSpPr>
        <p:spPr>
          <a:xfrm>
            <a:off x="4172040" y="1371600"/>
            <a:ext cx="3876480" cy="7426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800" b="0" strike="noStrike" spc="-1" dirty="0">
                <a:solidFill>
                  <a:schemeClr val="dk1"/>
                </a:solidFill>
                <a:latin typeface="Barlow Semi Condensed Medium"/>
                <a:ea typeface="Barlow Semi Condensed Medium"/>
              </a:rPr>
              <a:t>UML Design</a:t>
            </a:r>
            <a:endParaRPr lang="fr-FR" sz="2800" b="0" strike="noStrike" spc="-1" dirty="0">
              <a:solidFill>
                <a:schemeClr val="dk1"/>
              </a:solidFill>
              <a:latin typeface="Arial"/>
            </a:endParaRPr>
          </a:p>
        </p:txBody>
      </p:sp>
      <p:sp>
        <p:nvSpPr>
          <p:cNvPr id="1895" name="PlaceHolder 2"/>
          <p:cNvSpPr>
            <a:spLocks noGrp="1"/>
          </p:cNvSpPr>
          <p:nvPr>
            <p:ph/>
          </p:nvPr>
        </p:nvSpPr>
        <p:spPr>
          <a:xfrm>
            <a:off x="4172040" y="2104920"/>
            <a:ext cx="3876480" cy="1695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2"/>
                </a:solidFill>
                <a:latin typeface="Barlow Semi Condensed"/>
                <a:ea typeface="Barlow Semi Condensed"/>
              </a:rPr>
              <a:t>The LinguaLearn application utilizes classes to represent various entities such as users, lessons, and quizzes. Each class encapsulates attributes and methods relevant to its functionality, allowing for organized and efficient code management.</a:t>
            </a:r>
            <a:endParaRPr lang="fr-FR" sz="1200" b="0" strike="noStrike" spc="-1" dirty="0">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DBF8A83-40EE-19E2-F178-7FE1616D280F}"/>
              </a:ext>
            </a:extLst>
          </p:cNvPr>
          <p:cNvPicPr>
            <a:picLocks noChangeAspect="1"/>
          </p:cNvPicPr>
          <p:nvPr/>
        </p:nvPicPr>
        <p:blipFill>
          <a:blip r:embed="rId2"/>
          <a:stretch>
            <a:fillRect/>
          </a:stretch>
        </p:blipFill>
        <p:spPr>
          <a:xfrm>
            <a:off x="1074592" y="0"/>
            <a:ext cx="4830736" cy="5143500"/>
          </a:xfrm>
          <a:prstGeom prst="rect">
            <a:avLst/>
          </a:prstGeom>
        </p:spPr>
      </p:pic>
    </p:spTree>
    <p:extLst>
      <p:ext uri="{BB962C8B-B14F-4D97-AF65-F5344CB8AC3E}">
        <p14:creationId xmlns:p14="http://schemas.microsoft.com/office/powerpoint/2010/main" val="1278722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E1FE7-CF25-5234-B9E6-7432A6B879A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1E90B8A-F551-6A52-BD10-9C67B06D15D5}"/>
              </a:ext>
            </a:extLst>
          </p:cNvPr>
          <p:cNvPicPr>
            <a:picLocks noChangeAspect="1"/>
          </p:cNvPicPr>
          <p:nvPr/>
        </p:nvPicPr>
        <p:blipFill>
          <a:blip r:embed="rId2"/>
          <a:srcRect l="16461" t="52385"/>
          <a:stretch/>
        </p:blipFill>
        <p:spPr>
          <a:xfrm>
            <a:off x="3932787" y="1293876"/>
            <a:ext cx="4924529" cy="2988564"/>
          </a:xfrm>
          <a:prstGeom prst="rect">
            <a:avLst/>
          </a:prstGeom>
        </p:spPr>
      </p:pic>
      <p:pic>
        <p:nvPicPr>
          <p:cNvPr id="2" name="Picture 1">
            <a:extLst>
              <a:ext uri="{FF2B5EF4-FFF2-40B4-BE49-F238E27FC236}">
                <a16:creationId xmlns:a16="http://schemas.microsoft.com/office/drawing/2014/main" id="{664C12BB-6C02-0839-B5E0-96C9EBEB8ABA}"/>
              </a:ext>
            </a:extLst>
          </p:cNvPr>
          <p:cNvPicPr>
            <a:picLocks noChangeAspect="1"/>
          </p:cNvPicPr>
          <p:nvPr/>
        </p:nvPicPr>
        <p:blipFill>
          <a:blip r:embed="rId2"/>
          <a:srcRect r="19686" b="45955"/>
          <a:stretch/>
        </p:blipFill>
        <p:spPr>
          <a:xfrm>
            <a:off x="119765" y="1028700"/>
            <a:ext cx="4656137" cy="3336036"/>
          </a:xfrm>
          <a:prstGeom prst="rect">
            <a:avLst/>
          </a:prstGeom>
        </p:spPr>
      </p:pic>
      <p:sp>
        <p:nvSpPr>
          <p:cNvPr id="4" name="PlaceHolder 1">
            <a:extLst>
              <a:ext uri="{FF2B5EF4-FFF2-40B4-BE49-F238E27FC236}">
                <a16:creationId xmlns:a16="http://schemas.microsoft.com/office/drawing/2014/main" id="{C2914B7C-4464-7AA3-F9A4-C1A540D53540}"/>
              </a:ext>
            </a:extLst>
          </p:cNvPr>
          <p:cNvSpPr txBox="1">
            <a:spLocks/>
          </p:cNvSpPr>
          <p:nvPr/>
        </p:nvSpPr>
        <p:spPr>
          <a:xfrm>
            <a:off x="1577280" y="183060"/>
            <a:ext cx="5552640" cy="571320"/>
          </a:xfrm>
          <a:prstGeom prst="rect">
            <a:avLst/>
          </a:prstGeom>
          <a:noFill/>
          <a:ln w="0">
            <a:noFill/>
          </a:ln>
        </p:spPr>
        <p:txBody>
          <a:bodyPr lIns="91440" tIns="91440" rIns="91440" bIns="9144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fr-FR" sz="2800" spc="-1" dirty="0">
                <a:solidFill>
                  <a:schemeClr val="dk1"/>
                </a:solidFill>
                <a:latin typeface="Arial"/>
              </a:rPr>
              <a:t>UML Division</a:t>
            </a:r>
          </a:p>
        </p:txBody>
      </p:sp>
    </p:spTree>
    <p:extLst>
      <p:ext uri="{BB962C8B-B14F-4D97-AF65-F5344CB8AC3E}">
        <p14:creationId xmlns:p14="http://schemas.microsoft.com/office/powerpoint/2010/main" val="427348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9" name="Google Shape;2218;p40"/>
          <p:cNvGrpSpPr/>
          <p:nvPr/>
        </p:nvGrpSpPr>
        <p:grpSpPr>
          <a:xfrm>
            <a:off x="3732480" y="527040"/>
            <a:ext cx="1678680" cy="1678680"/>
            <a:chOff x="3732480" y="527040"/>
            <a:chExt cx="1678680" cy="1678680"/>
          </a:xfrm>
        </p:grpSpPr>
        <p:sp>
          <p:nvSpPr>
            <p:cNvPr id="1850"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1"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52" name="Google Shape;2221;p40"/>
          <p:cNvGrpSpPr/>
          <p:nvPr/>
        </p:nvGrpSpPr>
        <p:grpSpPr>
          <a:xfrm>
            <a:off x="4276440" y="1071000"/>
            <a:ext cx="591120" cy="590400"/>
            <a:chOff x="4276440" y="1071000"/>
            <a:chExt cx="591120" cy="590400"/>
          </a:xfrm>
        </p:grpSpPr>
        <p:sp>
          <p:nvSpPr>
            <p:cNvPr id="1853"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cxn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4"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cxn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8480" bIns="78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5"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cxn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4760" bIns="14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6"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cxn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7"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cxn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8"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cxn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9"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cxn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4200" bIns="34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0"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cxn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19080" bIns="19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1"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cxn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2"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cxn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1400" bIns="41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63" name="PlaceHolder 1"/>
          <p:cNvSpPr>
            <a:spLocks noGrp="1"/>
          </p:cNvSpPr>
          <p:nvPr>
            <p:ph type="title"/>
          </p:nvPr>
        </p:nvSpPr>
        <p:spPr>
          <a:xfrm>
            <a:off x="1790640" y="247644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2800" b="0" strike="noStrike" spc="-1" dirty="0">
                <a:solidFill>
                  <a:schemeClr val="dk2"/>
                </a:solidFill>
                <a:latin typeface="Fjalla One"/>
                <a:ea typeface="Fjalla One"/>
              </a:rPr>
              <a:t>Key features</a:t>
            </a:r>
            <a:endParaRPr lang="fr-FR" sz="2800" b="0" strike="noStrike" spc="-1" dirty="0">
              <a:solidFill>
                <a:schemeClr val="dk1"/>
              </a:solidFill>
              <a:latin typeface="Arial"/>
            </a:endParaRPr>
          </a:p>
        </p:txBody>
      </p:sp>
      <p:sp>
        <p:nvSpPr>
          <p:cNvPr id="2" name="PlaceHolder 2">
            <a:extLst>
              <a:ext uri="{FF2B5EF4-FFF2-40B4-BE49-F238E27FC236}">
                <a16:creationId xmlns:a16="http://schemas.microsoft.com/office/drawing/2014/main" id="{F88820E0-0114-BC28-2D28-5B1D2E6E6FDF}"/>
              </a:ext>
            </a:extLst>
          </p:cNvPr>
          <p:cNvSpPr txBox="1">
            <a:spLocks/>
          </p:cNvSpPr>
          <p:nvPr/>
        </p:nvSpPr>
        <p:spPr>
          <a:xfrm>
            <a:off x="1790640" y="3057480"/>
            <a:ext cx="5552640" cy="1133280"/>
          </a:xfrm>
          <a:prstGeom prst="rect">
            <a:avLst/>
          </a:prstGeom>
          <a:noFill/>
          <a:ln w="0">
            <a:noFill/>
          </a:ln>
        </p:spPr>
        <p:txBody>
          <a:bodyPr lIns="91440" tIns="91440" rIns="91440" bIns="91440" anchor="t">
            <a:normAutofit fontScale="93198"/>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 sz="1600" spc="-1">
                <a:solidFill>
                  <a:schemeClr val="dk2"/>
                </a:solidFill>
                <a:latin typeface="Barlow Semi Condensed"/>
                <a:ea typeface="Barlow Semi Condensed"/>
              </a:rPr>
              <a:t>LinguaLearn includes several key features that enhance the learning experience. These include interactive lessons, progress tracking, interacticve quizzes to engage users effectively</a:t>
            </a:r>
            <a:endParaRPr lang="en-US" sz="1600" spc="-1" dirty="0">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DEC34-CB7E-D02B-8382-03BCC458ABAF}"/>
            </a:ext>
          </a:extLst>
        </p:cNvPr>
        <p:cNvGrpSpPr/>
        <p:nvPr/>
      </p:nvGrpSpPr>
      <p:grpSpPr>
        <a:xfrm>
          <a:off x="0" y="0"/>
          <a:ext cx="0" cy="0"/>
          <a:chOff x="0" y="0"/>
          <a:chExt cx="0" cy="0"/>
        </a:xfrm>
      </p:grpSpPr>
      <p:sp>
        <p:nvSpPr>
          <p:cNvPr id="1863" name="PlaceHolder 1">
            <a:extLst>
              <a:ext uri="{FF2B5EF4-FFF2-40B4-BE49-F238E27FC236}">
                <a16:creationId xmlns:a16="http://schemas.microsoft.com/office/drawing/2014/main" id="{C3A9FA1D-F915-8899-5DD7-0C09ED6E40A4}"/>
              </a:ext>
            </a:extLst>
          </p:cNvPr>
          <p:cNvSpPr>
            <a:spLocks noGrp="1"/>
          </p:cNvSpPr>
          <p:nvPr>
            <p:ph type="title"/>
          </p:nvPr>
        </p:nvSpPr>
        <p:spPr>
          <a:xfrm>
            <a:off x="1609433" y="795200"/>
            <a:ext cx="555264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2800" b="0" strike="noStrike" spc="-1" dirty="0">
                <a:solidFill>
                  <a:schemeClr val="dk2"/>
                </a:solidFill>
                <a:latin typeface="Fjalla One"/>
                <a:ea typeface="Fjalla One"/>
              </a:rPr>
              <a:t>Contributions</a:t>
            </a:r>
            <a:endParaRPr lang="fr-FR" sz="2800" b="0" strike="noStrike" spc="-1" dirty="0">
              <a:solidFill>
                <a:schemeClr val="dk1"/>
              </a:solidFill>
              <a:latin typeface="Arial"/>
            </a:endParaRPr>
          </a:p>
        </p:txBody>
      </p:sp>
      <p:sp>
        <p:nvSpPr>
          <p:cNvPr id="2" name="PlaceHolder 2">
            <a:extLst>
              <a:ext uri="{FF2B5EF4-FFF2-40B4-BE49-F238E27FC236}">
                <a16:creationId xmlns:a16="http://schemas.microsoft.com/office/drawing/2014/main" id="{F7D24933-5039-EAF7-86FA-C17EBAC8F158}"/>
              </a:ext>
            </a:extLst>
          </p:cNvPr>
          <p:cNvSpPr txBox="1">
            <a:spLocks/>
          </p:cNvSpPr>
          <p:nvPr/>
        </p:nvSpPr>
        <p:spPr>
          <a:xfrm>
            <a:off x="1790640" y="3057480"/>
            <a:ext cx="5552640" cy="1133280"/>
          </a:xfrm>
          <a:prstGeom prst="rect">
            <a:avLst/>
          </a:prstGeom>
          <a:noFill/>
          <a:ln w="0">
            <a:noFill/>
          </a:ln>
        </p:spPr>
        <p:txBody>
          <a:bodyPr lIns="91440" tIns="91440" rIns="91440" bIns="91440" anchor="t">
            <a:normAutofit fontScale="93198"/>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endParaRPr lang="en-US" sz="1600" spc="-1" dirty="0">
              <a:solidFill>
                <a:srgbClr val="000000"/>
              </a:solidFill>
              <a:latin typeface="OpenSymbol"/>
            </a:endParaRPr>
          </a:p>
        </p:txBody>
      </p:sp>
      <p:graphicFrame>
        <p:nvGraphicFramePr>
          <p:cNvPr id="3" name="Table 2">
            <a:extLst>
              <a:ext uri="{FF2B5EF4-FFF2-40B4-BE49-F238E27FC236}">
                <a16:creationId xmlns:a16="http://schemas.microsoft.com/office/drawing/2014/main" id="{22F98FC8-A282-785E-CFE5-F539345C6722}"/>
              </a:ext>
            </a:extLst>
          </p:cNvPr>
          <p:cNvGraphicFramePr>
            <a:graphicFrameLocks noGrp="1"/>
          </p:cNvGraphicFramePr>
          <p:nvPr>
            <p:extLst>
              <p:ext uri="{D42A27DB-BD31-4B8C-83A1-F6EECF244321}">
                <p14:modId xmlns:p14="http://schemas.microsoft.com/office/powerpoint/2010/main" val="214654485"/>
              </p:ext>
            </p:extLst>
          </p:nvPr>
        </p:nvGraphicFramePr>
        <p:xfrm>
          <a:off x="1518960" y="1366520"/>
          <a:ext cx="6096000" cy="35763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073735129"/>
                    </a:ext>
                  </a:extLst>
                </a:gridCol>
                <a:gridCol w="3048000">
                  <a:extLst>
                    <a:ext uri="{9D8B030D-6E8A-4147-A177-3AD203B41FA5}">
                      <a16:colId xmlns:a16="http://schemas.microsoft.com/office/drawing/2014/main" val="2167374090"/>
                    </a:ext>
                  </a:extLst>
                </a:gridCol>
              </a:tblGrid>
              <a:tr h="370840">
                <a:tc>
                  <a:txBody>
                    <a:bodyPr/>
                    <a:lstStyle/>
                    <a:p>
                      <a:r>
                        <a:rPr lang="en-GB" dirty="0"/>
                        <a:t>Name</a:t>
                      </a:r>
                      <a:endParaRPr lang="en-US" dirty="0"/>
                    </a:p>
                  </a:txBody>
                  <a:tcPr/>
                </a:tc>
                <a:tc>
                  <a:txBody>
                    <a:bodyPr/>
                    <a:lstStyle/>
                    <a:p>
                      <a:r>
                        <a:rPr lang="en-GB" dirty="0"/>
                        <a:t>Contribution </a:t>
                      </a:r>
                      <a:endParaRPr lang="en-US" dirty="0"/>
                    </a:p>
                  </a:txBody>
                  <a:tcPr/>
                </a:tc>
                <a:extLst>
                  <a:ext uri="{0D108BD9-81ED-4DB2-BD59-A6C34878D82A}">
                    <a16:rowId xmlns:a16="http://schemas.microsoft.com/office/drawing/2014/main" val="904455954"/>
                  </a:ext>
                </a:extLst>
              </a:tr>
              <a:tr h="370840">
                <a:tc>
                  <a:txBody>
                    <a:bodyPr/>
                    <a:lstStyle/>
                    <a:p>
                      <a:r>
                        <a:rPr lang="en-US" dirty="0"/>
                        <a:t>Amr Ahmed Wahidi</a:t>
                      </a:r>
                    </a:p>
                  </a:txBody>
                  <a:tcPr/>
                </a:tc>
                <a:tc>
                  <a:txBody>
                    <a:bodyPr/>
                    <a:lstStyle/>
                    <a:p>
                      <a:r>
                        <a:rPr lang="en-US" dirty="0"/>
                        <a:t>UI, Quiz, Lesson, Question </a:t>
                      </a:r>
                    </a:p>
                  </a:txBody>
                  <a:tcPr/>
                </a:tc>
                <a:extLst>
                  <a:ext uri="{0D108BD9-81ED-4DB2-BD59-A6C34878D82A}">
                    <a16:rowId xmlns:a16="http://schemas.microsoft.com/office/drawing/2014/main" val="3556957281"/>
                  </a:ext>
                </a:extLst>
              </a:tr>
              <a:tr h="370840">
                <a:tc>
                  <a:txBody>
                    <a:bodyPr/>
                    <a:lstStyle/>
                    <a:p>
                      <a:r>
                        <a:rPr lang="en-US" dirty="0"/>
                        <a:t>Hamza Basem Mohamed Ahmed </a:t>
                      </a:r>
                      <a:r>
                        <a:rPr lang="en-US" dirty="0" err="1"/>
                        <a:t>Eldafrawy</a:t>
                      </a:r>
                      <a:endParaRPr lang="en-US" dirty="0"/>
                    </a:p>
                  </a:txBody>
                  <a:tcPr/>
                </a:tc>
                <a:tc>
                  <a:txBody>
                    <a:bodyPr/>
                    <a:lstStyle/>
                    <a:p>
                      <a:r>
                        <a:rPr lang="en-US" dirty="0"/>
                        <a:t>Language, German, French, English </a:t>
                      </a:r>
                    </a:p>
                  </a:txBody>
                  <a:tcPr/>
                </a:tc>
                <a:extLst>
                  <a:ext uri="{0D108BD9-81ED-4DB2-BD59-A6C34878D82A}">
                    <a16:rowId xmlns:a16="http://schemas.microsoft.com/office/drawing/2014/main" val="418045074"/>
                  </a:ext>
                </a:extLst>
              </a:tr>
              <a:tr h="370840">
                <a:tc>
                  <a:txBody>
                    <a:bodyPr/>
                    <a:lstStyle/>
                    <a:p>
                      <a:r>
                        <a:rPr lang="en-US" dirty="0"/>
                        <a:t>Anas Ayman Mohammed Elsayed</a:t>
                      </a:r>
                    </a:p>
                  </a:txBody>
                  <a:tcPr/>
                </a:tc>
                <a:tc>
                  <a:txBody>
                    <a:bodyPr/>
                    <a:lstStyle/>
                    <a:p>
                      <a:r>
                        <a:rPr lang="en-US" dirty="0"/>
                        <a:t>GUI style, Scene Manager, exception handling</a:t>
                      </a:r>
                    </a:p>
                  </a:txBody>
                  <a:tcPr/>
                </a:tc>
                <a:extLst>
                  <a:ext uri="{0D108BD9-81ED-4DB2-BD59-A6C34878D82A}">
                    <a16:rowId xmlns:a16="http://schemas.microsoft.com/office/drawing/2014/main" val="3004776182"/>
                  </a:ext>
                </a:extLst>
              </a:tr>
              <a:tr h="185420">
                <a:tc>
                  <a:txBody>
                    <a:bodyPr/>
                    <a:lstStyle/>
                    <a:p>
                      <a:r>
                        <a:rPr lang="en-US" dirty="0"/>
                        <a:t>Ahmed Ezzat Ebrahim </a:t>
                      </a:r>
                    </a:p>
                  </a:txBody>
                  <a:tcPr/>
                </a:tc>
                <a:tc>
                  <a:txBody>
                    <a:bodyPr/>
                    <a:lstStyle/>
                    <a:p>
                      <a:r>
                        <a:rPr lang="en-US" dirty="0"/>
                        <a:t>GUI styling , controller development, handling polytheism</a:t>
                      </a:r>
                    </a:p>
                  </a:txBody>
                  <a:tcPr/>
                </a:tc>
                <a:extLst>
                  <a:ext uri="{0D108BD9-81ED-4DB2-BD59-A6C34878D82A}">
                    <a16:rowId xmlns:a16="http://schemas.microsoft.com/office/drawing/2014/main" val="1823834915"/>
                  </a:ext>
                </a:extLst>
              </a:tr>
              <a:tr h="185420">
                <a:tc>
                  <a:txBody>
                    <a:bodyPr/>
                    <a:lstStyle/>
                    <a:p>
                      <a:r>
                        <a:rPr lang="en-US" dirty="0"/>
                        <a:t>Mostafa Ahmed Abd El Sattar</a:t>
                      </a:r>
                    </a:p>
                  </a:txBody>
                  <a:tcPr/>
                </a:tc>
                <a:tc>
                  <a:txBody>
                    <a:bodyPr/>
                    <a:lstStyle/>
                    <a:p>
                      <a:r>
                        <a:rPr lang="en-US" dirty="0"/>
                        <a:t>User, Student, Teacher, </a:t>
                      </a:r>
                      <a:r>
                        <a:rPr lang="en-US" dirty="0" err="1"/>
                        <a:t>ProficiencyLevel</a:t>
                      </a:r>
                      <a:endParaRPr lang="en-US" dirty="0"/>
                    </a:p>
                  </a:txBody>
                  <a:tcPr/>
                </a:tc>
                <a:extLst>
                  <a:ext uri="{0D108BD9-81ED-4DB2-BD59-A6C34878D82A}">
                    <a16:rowId xmlns:a16="http://schemas.microsoft.com/office/drawing/2014/main" val="2679641143"/>
                  </a:ext>
                </a:extLst>
              </a:tr>
            </a:tbl>
          </a:graphicData>
        </a:graphic>
      </p:graphicFrame>
    </p:spTree>
    <p:extLst>
      <p:ext uri="{BB962C8B-B14F-4D97-AF65-F5344CB8AC3E}">
        <p14:creationId xmlns:p14="http://schemas.microsoft.com/office/powerpoint/2010/main" val="120923785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369</TotalTime>
  <Words>520</Words>
  <Application>Microsoft Office PowerPoint</Application>
  <PresentationFormat>On-screen Show (16:9)</PresentationFormat>
  <Paragraphs>67</Paragraphs>
  <Slides>37</Slides>
  <Notes>3</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37</vt:i4>
      </vt:variant>
    </vt:vector>
  </HeadingPairs>
  <TitlesOfParts>
    <vt:vector size="51" baseType="lpstr">
      <vt:lpstr>Aptos</vt:lpstr>
      <vt:lpstr>Arial</vt:lpstr>
      <vt:lpstr>Barlow Semi Condensed</vt:lpstr>
      <vt:lpstr>Barlow Semi Condensed Medium</vt:lpstr>
      <vt:lpstr>Fjalla One</vt:lpstr>
      <vt:lpstr>OpenSymbol</vt:lpstr>
      <vt:lpstr>Symbol</vt:lpstr>
      <vt:lpstr>Wingdings</vt:lpstr>
      <vt:lpstr>Technology Consulting by Slidesgo</vt:lpstr>
      <vt:lpstr>Technology Consulting by Slidesgo</vt:lpstr>
      <vt:lpstr>Technology Consulting by Slidesgo</vt:lpstr>
      <vt:lpstr>Technology Consulting by Slidesgo</vt:lpstr>
      <vt:lpstr>Technology Consulting by Slidesgo</vt:lpstr>
      <vt:lpstr>Technology Consulting by Slidesgo</vt:lpstr>
      <vt:lpstr>LinguaLearn Project</vt:lpstr>
      <vt:lpstr>Introduction</vt:lpstr>
      <vt:lpstr>PowerPoint Presentation</vt:lpstr>
      <vt:lpstr>Lingualearn  In Big Picture </vt:lpstr>
      <vt:lpstr>UML Design</vt:lpstr>
      <vt:lpstr>PowerPoint Presentation</vt:lpstr>
      <vt:lpstr>PowerPoint Presentation</vt:lpstr>
      <vt:lpstr>Key features</vt:lpstr>
      <vt:lpstr>Contributions</vt:lpstr>
      <vt:lpstr>OOP Concepts Implemented</vt:lpstr>
      <vt:lpstr>Encapsulation Techniques</vt:lpstr>
      <vt:lpstr>Encapsulation Example 1</vt:lpstr>
      <vt:lpstr>PowerPoint Presentation</vt:lpstr>
      <vt:lpstr>Inheritance and Polymorphism</vt:lpstr>
      <vt:lpstr>PowerPoint Presentation</vt:lpstr>
      <vt:lpstr>Polymorphism Example </vt:lpstr>
      <vt:lpstr>Polymorphism Example </vt:lpstr>
      <vt:lpstr>Polymorphism Example </vt:lpstr>
      <vt:lpstr>PowerPoint Presentation</vt:lpstr>
      <vt:lpstr>Generic Sorting </vt:lpstr>
      <vt:lpstr>PowerPoint Presentation</vt:lpstr>
      <vt:lpstr>Exception Handling</vt:lpstr>
      <vt:lpstr>PowerPoint Presentation</vt:lpstr>
      <vt:lpstr>PowerPoint Presentation</vt:lpstr>
      <vt:lpstr>Unit Testing</vt:lpstr>
      <vt:lpstr>PowerPoint Presentation</vt:lpstr>
      <vt:lpstr>PowerPoint Presentation</vt:lpstr>
      <vt:lpstr>PowerPoint Presentation</vt:lpstr>
      <vt:lpstr>PowerPoint Presentation</vt:lpstr>
      <vt:lpstr>UI of Lingualeran</vt:lpstr>
      <vt:lpstr>PowerPoint Presentation</vt:lpstr>
      <vt:lpstr>Let’s Run a Demo of LinguaLearn UI </vt:lpstr>
      <vt:lpstr>GUI of LinguaLearn</vt:lpstr>
      <vt:lpstr>PowerPoint Presentation</vt:lpstr>
      <vt:lpstr>Let’s Run a Demo of LinguaLearn GUI   </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Amr Ahmed Wahidi Mohamed 2200429</cp:lastModifiedBy>
  <cp:revision>6</cp:revision>
  <dcterms:modified xsi:type="dcterms:W3CDTF">2025-05-16T05:50:20Z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2025-05-14T09:25:12Z</dcterms:created>
  <dc:creator>Unknown Creator</dc:creator>
  <dc:description/>
  <dc:language>en-US</dc:language>
  <cp:lastModifiedBy>Unknown Creator</cp:lastModifiedBy>
  <dcterms:modified xsi:type="dcterms:W3CDTF">2025-05-14T09:25:12Z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