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embeddedFontLst>
    <p:embeddedFont>
      <p:font typeface="Corbel" panose="020B050302020402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verlock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gGR72v2FqsdneSgBUMaZbrHq4X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5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fr-FR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5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fr-FR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fr-FR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fr-FR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9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9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1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3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4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4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3" descr="C:\Users\HMK\Desktop\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6863" y="1300163"/>
            <a:ext cx="6516687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3"/>
          <p:cNvSpPr/>
          <p:nvPr/>
        </p:nvSpPr>
        <p:spPr>
          <a:xfrm>
            <a:off x="1997468" y="738252"/>
            <a:ext cx="26837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Sommme de deux signaux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1668674" y="233639"/>
            <a:ext cx="47334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IV. Traitement signal sous Labview</a:t>
            </a:r>
            <a:endParaRPr sz="2400" b="1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2" descr="C:\Users\HMK\Desktop\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4850" y="1635617"/>
            <a:ext cx="8240713" cy="347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3" descr="C:\Users\HMK\Desktop\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288" y="1409700"/>
            <a:ext cx="7335837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3"/>
          <p:cNvSpPr/>
          <p:nvPr/>
        </p:nvSpPr>
        <p:spPr>
          <a:xfrm>
            <a:off x="1920195" y="557741"/>
            <a:ext cx="3751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 conversion Analogique Numérique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24" descr="C:\Users\HMK\Desktop\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38" y="1109528"/>
            <a:ext cx="11564937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5" descr="C:\Users\HMK\Desktop\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8958" y="1263069"/>
            <a:ext cx="6864439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/>
          <p:nvPr/>
        </p:nvSpPr>
        <p:spPr>
          <a:xfrm>
            <a:off x="1920195" y="557741"/>
            <a:ext cx="1460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Convolution :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6" descr="C:\Users\HMK\Desktop\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712" y="987448"/>
            <a:ext cx="8345509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7" descr="C:\Users\HMK\Desktop\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495" y="1185863"/>
            <a:ext cx="1104106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7"/>
          <p:cNvSpPr/>
          <p:nvPr/>
        </p:nvSpPr>
        <p:spPr>
          <a:xfrm>
            <a:off x="1914421" y="514013"/>
            <a:ext cx="16946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Autocorrélation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8" descr="C:\Users\HMK\Desktop\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022" y="590550"/>
            <a:ext cx="8850313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9" descr="C:\Users\HMK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518" y="1030307"/>
            <a:ext cx="11693177" cy="515141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9"/>
          <p:cNvSpPr/>
          <p:nvPr/>
        </p:nvSpPr>
        <p:spPr>
          <a:xfrm>
            <a:off x="2093360" y="307951"/>
            <a:ext cx="3043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Filtre numérique : RIF  And RII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0" descr="C:\Users\HMK\Desktop\tp_matlab\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1577" y="1137499"/>
            <a:ext cx="9069387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1" descr="C:\Users\HMK\Desktop\tp_matlab\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83" y="1390650"/>
            <a:ext cx="10936287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4" descr="C:\Users\HMK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024" y="1228390"/>
            <a:ext cx="10079037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2" descr="C:\Users\HMK\Desktop\tp_matlab\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662" y="1428750"/>
            <a:ext cx="11012487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3" descr="C:\Users\HMK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505" y="1171977"/>
            <a:ext cx="10498137" cy="405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4" descr="C:\Users\HMK\Desktop\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6308" y="966788"/>
            <a:ext cx="9879013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/>
          <p:nvPr/>
        </p:nvSpPr>
        <p:spPr>
          <a:xfrm>
            <a:off x="1607508" y="161921"/>
            <a:ext cx="24445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Biomedical</a:t>
            </a:r>
            <a:r>
              <a:rPr lang="fr-FR" sz="2400" b="1">
                <a:solidFill>
                  <a:srgbClr val="646464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fr-FR" sz="2400" b="1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Tools</a:t>
            </a:r>
            <a:endParaRPr sz="2400" b="1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42" name="Google Shape;442;p35" descr="C:\Users\HMK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651" y="750645"/>
            <a:ext cx="9040813" cy="569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6" descr="C:\Users\HMK\Desktop\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85" y="1238250"/>
            <a:ext cx="519018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37" descr="C:\Users\HMK\Desktop\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838" y="833438"/>
            <a:ext cx="8440737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8" descr="C:\Users\HMK\Desktop\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6683" y="1210614"/>
            <a:ext cx="7624292" cy="374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9" descr="C:\Users\HMK\Desktop\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675" y="833438"/>
            <a:ext cx="7993063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40" descr="C:\Users\HMK\Desktop\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114" y="914400"/>
            <a:ext cx="1072673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0" descr="C:\Users\HMK\Desktop\1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4114" y="4059596"/>
            <a:ext cx="10517187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/>
          <p:nvPr/>
        </p:nvSpPr>
        <p:spPr>
          <a:xfrm>
            <a:off x="1925934" y="282193"/>
            <a:ext cx="614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ECG 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2533449" y="3556853"/>
            <a:ext cx="12507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ECG Bruité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1" descr="C:\Users\HMK\Desktop\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3" y="1757632"/>
            <a:ext cx="11088687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1"/>
          <p:cNvSpPr/>
          <p:nvPr/>
        </p:nvSpPr>
        <p:spPr>
          <a:xfrm>
            <a:off x="2070582" y="720075"/>
            <a:ext cx="11067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ECG Filtré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5" descr="C:\Users\HMK\Desktop\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884" y="1322769"/>
            <a:ext cx="9974603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>
            <a:off x="1894436" y="514949"/>
            <a:ext cx="1868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Signal avec bruit :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/>
          <p:nvPr/>
        </p:nvSpPr>
        <p:spPr>
          <a:xfrm>
            <a:off x="1745309" y="160101"/>
            <a:ext cx="27620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Traitement d’image</a:t>
            </a:r>
            <a:endParaRPr sz="2400" b="1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482" name="Google Shape;482;p42" descr="C:\Users\HMK\Desktop\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500188"/>
            <a:ext cx="56388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3" descr="C:\Users\HMK\Desktop\1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863" y="474663"/>
            <a:ext cx="7278687" cy="59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16" descr="C:\Users\HMK\Desktop\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9113" y="1831014"/>
            <a:ext cx="8612187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7" descr="C:\Users\HMK\Desktop\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793" y="1209675"/>
            <a:ext cx="8555037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8" descr="C:\Users\HMK\Desktop\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183" y="1314518"/>
            <a:ext cx="11701932" cy="455824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8"/>
          <p:cNvSpPr/>
          <p:nvPr/>
        </p:nvSpPr>
        <p:spPr>
          <a:xfrm>
            <a:off x="2087620" y="553586"/>
            <a:ext cx="21934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Analyse Fréquentiel :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9" descr="C:\Users\HMK\Desktop\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838" y="619125"/>
            <a:ext cx="9088437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0" descr="C:\Users\HMK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5350" y="1181502"/>
            <a:ext cx="8292295" cy="445944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/>
          <p:nvPr/>
        </p:nvSpPr>
        <p:spPr>
          <a:xfrm>
            <a:off x="1920195" y="399039"/>
            <a:ext cx="25322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Filtrage de signal  Bruité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1" descr="C:\Users\HMK\Desktop\2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759855"/>
            <a:ext cx="9126673" cy="556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e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Corbel</vt:lpstr>
      <vt:lpstr>Calibri</vt:lpstr>
      <vt:lpstr>Overlock</vt:lpstr>
      <vt:lpstr>Parallaxe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mustapha</dc:creator>
  <cp:lastModifiedBy>HMK</cp:lastModifiedBy>
  <cp:revision>1</cp:revision>
  <dcterms:created xsi:type="dcterms:W3CDTF">2019-02-14T14:45:51Z</dcterms:created>
  <dcterms:modified xsi:type="dcterms:W3CDTF">2022-01-09T20:07:56Z</dcterms:modified>
</cp:coreProperties>
</file>