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0F626-503F-614F-24C0-BA3CCF09561F}" v="15" dt="2022-08-05T05:13:18.552"/>
    <p1510:client id="{80150B93-9DE8-41D8-824D-CE94C08E6460}" v="3037" dt="2022-07-22T10:23:57.970"/>
    <p1510:client id="{A57D832B-4131-0D1E-844D-688CFF12228D}" v="2512" dt="2022-07-25T16:00:39.372"/>
    <p1510:client id="{D8640BD3-3CD2-9761-AF78-A73263864E88}" v="1" dt="2022-08-11T05:17:30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un Malwatkar" userId="S::smalwatk@uwaterloo.ca::493eb7e1-06de-4731-a76c-58d92dd3c281" providerId="AD" clId="Web-{80150B93-9DE8-41D8-824D-CE94C08E6460}"/>
    <pc:docChg chg="addSld delSld modSld sldOrd addMainMaster delMainMaster">
      <pc:chgData name="Sagun Malwatkar" userId="S::smalwatk@uwaterloo.ca::493eb7e1-06de-4731-a76c-58d92dd3c281" providerId="AD" clId="Web-{80150B93-9DE8-41D8-824D-CE94C08E6460}" dt="2022-07-22T10:32:58.589" v="3025" actId="20577"/>
      <pc:docMkLst>
        <pc:docMk/>
      </pc:docMkLst>
      <pc:sldChg chg="del">
        <pc:chgData name="Sagun Malwatkar" userId="S::smalwatk@uwaterloo.ca::493eb7e1-06de-4731-a76c-58d92dd3c281" providerId="AD" clId="Web-{80150B93-9DE8-41D8-824D-CE94C08E6460}" dt="2022-07-22T07:51:49.754" v="1"/>
        <pc:sldMkLst>
          <pc:docMk/>
          <pc:sldMk cId="109857222" sldId="256"/>
        </pc:sldMkLst>
      </pc:sldChg>
      <pc:sldChg chg="addSp delSp modSp new mod setBg modClrScheme chgLayout">
        <pc:chgData name="Sagun Malwatkar" userId="S::smalwatk@uwaterloo.ca::493eb7e1-06de-4731-a76c-58d92dd3c281" providerId="AD" clId="Web-{80150B93-9DE8-41D8-824D-CE94C08E6460}" dt="2022-07-22T10:17:29.669" v="2799" actId="20577"/>
        <pc:sldMkLst>
          <pc:docMk/>
          <pc:sldMk cId="2478869984" sldId="257"/>
        </pc:sldMkLst>
        <pc:spChg chg="mod ord">
          <ac:chgData name="Sagun Malwatkar" userId="S::smalwatk@uwaterloo.ca::493eb7e1-06de-4731-a76c-58d92dd3c281" providerId="AD" clId="Web-{80150B93-9DE8-41D8-824D-CE94C08E6460}" dt="2022-07-22T10:17:29.669" v="2799" actId="20577"/>
          <ac:spMkLst>
            <pc:docMk/>
            <pc:sldMk cId="2478869984" sldId="257"/>
            <ac:spMk id="2" creationId="{F96F46A6-5DBD-7674-1A91-9545612489AF}"/>
          </ac:spMkLst>
        </pc:spChg>
        <pc:spChg chg="add mod">
          <ac:chgData name="Sagun Malwatkar" userId="S::smalwatk@uwaterloo.ca::493eb7e1-06de-4731-a76c-58d92dd3c281" providerId="AD" clId="Web-{80150B93-9DE8-41D8-824D-CE94C08E6460}" dt="2022-07-22T10:17:16.138" v="2795" actId="14100"/>
          <ac:spMkLst>
            <pc:docMk/>
            <pc:sldMk cId="2478869984" sldId="257"/>
            <ac:spMk id="3" creationId="{4412876B-CEA2-279B-D4B4-81876AFAB818}"/>
          </ac:spMkLst>
        </pc:spChg>
        <pc:spChg chg="del mod ord">
          <ac:chgData name="Sagun Malwatkar" userId="S::smalwatk@uwaterloo.ca::493eb7e1-06de-4731-a76c-58d92dd3c281" providerId="AD" clId="Web-{80150B93-9DE8-41D8-824D-CE94C08E6460}" dt="2022-07-22T07:57:34.814" v="57"/>
          <ac:spMkLst>
            <pc:docMk/>
            <pc:sldMk cId="2478869984" sldId="257"/>
            <ac:spMk id="3" creationId="{51CD4D7C-BAA7-B072-43C8-8BF6F67A6B81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9:16.501" v="66"/>
          <ac:spMkLst>
            <pc:docMk/>
            <pc:sldMk cId="2478869984" sldId="257"/>
            <ac:spMk id="8" creationId="{29DC5A77-10C9-4ECF-B7EB-8D917F36A9EE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9:16.501" v="66"/>
          <ac:spMkLst>
            <pc:docMk/>
            <pc:sldMk cId="2478869984" sldId="257"/>
            <ac:spMk id="10" creationId="{2FFE28B5-FB16-49A9-B851-3C35FAC0CACB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9:16.501" v="66"/>
          <ac:spMkLst>
            <pc:docMk/>
            <pc:sldMk cId="2478869984" sldId="257"/>
            <ac:spMk id="12" creationId="{01014442-855A-4E0F-8D09-C314661A48B9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9:16.501" v="66"/>
          <ac:spMkLst>
            <pc:docMk/>
            <pc:sldMk cId="2478869984" sldId="257"/>
            <ac:spMk id="14" creationId="{9B1ABF09-86CF-414E-88A5-2B84CC7232A9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9:16.501" v="66"/>
          <ac:spMkLst>
            <pc:docMk/>
            <pc:sldMk cId="2478869984" sldId="257"/>
            <ac:spMk id="16" creationId="{3FE91770-CDBB-4D24-94E5-AD484F36CE87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05:39.186" v="250"/>
          <ac:spMkLst>
            <pc:docMk/>
            <pc:sldMk cId="2478869984" sldId="257"/>
            <ac:spMk id="21" creationId="{3047327A-E1FC-8CDF-1E13-DB5328CEA948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3:15.747" v="965"/>
          <ac:spMkLst>
            <pc:docMk/>
            <pc:sldMk cId="2478869984" sldId="257"/>
            <ac:spMk id="24" creationId="{A35CBD63-8F8F-47DC-9CE7-159E6161D872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3:15.747" v="965"/>
          <ac:spMkLst>
            <pc:docMk/>
            <pc:sldMk cId="2478869984" sldId="257"/>
            <ac:spMk id="26" creationId="{CA0E3486-FD49-4921-B4F4-E5BB5C88AC79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3:15.747" v="965"/>
          <ac:spMkLst>
            <pc:docMk/>
            <pc:sldMk cId="2478869984" sldId="257"/>
            <ac:spMk id="28" creationId="{83B4A72C-2924-4CE2-8674-7E02E182ED6D}"/>
          </ac:spMkLst>
        </pc:spChg>
        <pc:spChg chg="add">
          <ac:chgData name="Sagun Malwatkar" userId="S::smalwatk@uwaterloo.ca::493eb7e1-06de-4731-a76c-58d92dd3c281" providerId="AD" clId="Web-{80150B93-9DE8-41D8-824D-CE94C08E6460}" dt="2022-07-22T08:53:15.747" v="965"/>
          <ac:spMkLst>
            <pc:docMk/>
            <pc:sldMk cId="2478869984" sldId="257"/>
            <ac:spMk id="33" creationId="{DB8424AB-D56B-4256-866A-5B54DE93C20F}"/>
          </ac:spMkLst>
        </pc:spChg>
        <pc:spChg chg="add">
          <ac:chgData name="Sagun Malwatkar" userId="S::smalwatk@uwaterloo.ca::493eb7e1-06de-4731-a76c-58d92dd3c281" providerId="AD" clId="Web-{80150B93-9DE8-41D8-824D-CE94C08E6460}" dt="2022-07-22T08:53:15.747" v="965"/>
          <ac:spMkLst>
            <pc:docMk/>
            <pc:sldMk cId="2478869984" sldId="257"/>
            <ac:spMk id="34" creationId="{FC999C28-AD33-4EB7-A5F1-C06D10A5FDF7}"/>
          </ac:spMkLst>
        </pc:spChg>
        <pc:spChg chg="add">
          <ac:chgData name="Sagun Malwatkar" userId="S::smalwatk@uwaterloo.ca::493eb7e1-06de-4731-a76c-58d92dd3c281" providerId="AD" clId="Web-{80150B93-9DE8-41D8-824D-CE94C08E6460}" dt="2022-07-22T08:53:15.747" v="965"/>
          <ac:spMkLst>
            <pc:docMk/>
            <pc:sldMk cId="2478869984" sldId="257"/>
            <ac:spMk id="35" creationId="{0864E5C9-52C9-4572-AC75-548B9B9C2648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1.716" v="956"/>
          <ac:spMkLst>
            <pc:docMk/>
            <pc:sldMk cId="2478869984" sldId="257"/>
            <ac:spMk id="36" creationId="{DB8424AB-D56B-4256-866A-5B54DE93C20F}"/>
          </ac:spMkLst>
        </pc:spChg>
        <pc:spChg chg="add">
          <ac:chgData name="Sagun Malwatkar" userId="S::smalwatk@uwaterloo.ca::493eb7e1-06de-4731-a76c-58d92dd3c281" providerId="AD" clId="Web-{80150B93-9DE8-41D8-824D-CE94C08E6460}" dt="2022-07-22T08:53:15.747" v="965"/>
          <ac:spMkLst>
            <pc:docMk/>
            <pc:sldMk cId="2478869984" sldId="257"/>
            <ac:spMk id="37" creationId="{45CC6500-4DBD-4C34-BC14-2387FB483BEB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1.716" v="956"/>
          <ac:spMkLst>
            <pc:docMk/>
            <pc:sldMk cId="2478869984" sldId="257"/>
            <ac:spMk id="38" creationId="{FC999C28-AD33-4EB7-A5F1-C06D10A5FDF7}"/>
          </ac:spMkLst>
        </pc:spChg>
        <pc:spChg chg="add">
          <ac:chgData name="Sagun Malwatkar" userId="S::smalwatk@uwaterloo.ca::493eb7e1-06de-4731-a76c-58d92dd3c281" providerId="AD" clId="Web-{80150B93-9DE8-41D8-824D-CE94C08E6460}" dt="2022-07-22T08:53:15.747" v="965"/>
          <ac:spMkLst>
            <pc:docMk/>
            <pc:sldMk cId="2478869984" sldId="257"/>
            <ac:spMk id="39" creationId="{4E34A3B6-BAD2-4156-BDC6-4736248BFDE0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1.716" v="956"/>
          <ac:spMkLst>
            <pc:docMk/>
            <pc:sldMk cId="2478869984" sldId="257"/>
            <ac:spMk id="40" creationId="{69373E92-F88D-4F0A-94DF-393703E7DA7D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1.716" v="956"/>
          <ac:spMkLst>
            <pc:docMk/>
            <pc:sldMk cId="2478869984" sldId="257"/>
            <ac:spMk id="42" creationId="{C629DAA0-ADF6-43FD-9C99-483F722B56E2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1.716" v="956"/>
          <ac:spMkLst>
            <pc:docMk/>
            <pc:sldMk cId="2478869984" sldId="257"/>
            <ac:spMk id="44" creationId="{F32C8C35-BF44-4CFB-9754-81F07C9812A7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4.669" v="958"/>
          <ac:spMkLst>
            <pc:docMk/>
            <pc:sldMk cId="2478869984" sldId="257"/>
            <ac:spMk id="46" creationId="{DB8424AB-D56B-4256-866A-5B54DE93C20F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4.669" v="958"/>
          <ac:spMkLst>
            <pc:docMk/>
            <pc:sldMk cId="2478869984" sldId="257"/>
            <ac:spMk id="47" creationId="{FC999C28-AD33-4EB7-A5F1-C06D10A5FDF7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4.669" v="958"/>
          <ac:spMkLst>
            <pc:docMk/>
            <pc:sldMk cId="2478869984" sldId="257"/>
            <ac:spMk id="48" creationId="{0864E5C9-52C9-4572-AC75-548B9B9C2648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4.669" v="958"/>
          <ac:spMkLst>
            <pc:docMk/>
            <pc:sldMk cId="2478869984" sldId="257"/>
            <ac:spMk id="49" creationId="{45CC6500-4DBD-4C34-BC14-2387FB483BEB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4.669" v="958"/>
          <ac:spMkLst>
            <pc:docMk/>
            <pc:sldMk cId="2478869984" sldId="257"/>
            <ac:spMk id="50" creationId="{4E34A3B6-BAD2-4156-BDC6-4736248BFDE0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7.232" v="960"/>
          <ac:spMkLst>
            <pc:docMk/>
            <pc:sldMk cId="2478869984" sldId="257"/>
            <ac:spMk id="52" creationId="{A652E5D6-E378-4614-BCBD-8663DD15B353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2:57.232" v="960"/>
          <ac:spMkLst>
            <pc:docMk/>
            <pc:sldMk cId="2478869984" sldId="257"/>
            <ac:spMk id="53" creationId="{3A287AC3-AACF-4ADB-9F73-125E714D93CD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3:03.591" v="962"/>
          <ac:spMkLst>
            <pc:docMk/>
            <pc:sldMk cId="2478869984" sldId="257"/>
            <ac:spMk id="55" creationId="{DB8424AB-D56B-4256-866A-5B54DE93C20F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3:03.591" v="962"/>
          <ac:spMkLst>
            <pc:docMk/>
            <pc:sldMk cId="2478869984" sldId="257"/>
            <ac:spMk id="56" creationId="{FC999C28-AD33-4EB7-A5F1-C06D10A5FDF7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3:03.591" v="962"/>
          <ac:spMkLst>
            <pc:docMk/>
            <pc:sldMk cId="2478869984" sldId="257"/>
            <ac:spMk id="57" creationId="{0864E5C9-52C9-4572-AC75-548B9B9C2648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3:03.591" v="962"/>
          <ac:spMkLst>
            <pc:docMk/>
            <pc:sldMk cId="2478869984" sldId="257"/>
            <ac:spMk id="58" creationId="{45CC6500-4DBD-4C34-BC14-2387FB483BEB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3:03.591" v="962"/>
          <ac:spMkLst>
            <pc:docMk/>
            <pc:sldMk cId="2478869984" sldId="257"/>
            <ac:spMk id="59" creationId="{4E34A3B6-BAD2-4156-BDC6-4736248BFDE0}"/>
          </ac:spMkLst>
        </pc:spChg>
        <pc:graphicFrameChg chg="add del mod ord modGraphic">
          <ac:chgData name="Sagun Malwatkar" userId="S::smalwatk@uwaterloo.ca::493eb7e1-06de-4731-a76c-58d92dd3c281" providerId="AD" clId="Web-{80150B93-9DE8-41D8-824D-CE94C08E6460}" dt="2022-07-22T07:59:16.501" v="66"/>
          <ac:graphicFrameMkLst>
            <pc:docMk/>
            <pc:sldMk cId="2478869984" sldId="257"/>
            <ac:graphicFrameMk id="4" creationId="{6958BBBC-EA55-79A9-D808-6EF1D83D8F56}"/>
          </ac:graphicFrameMkLst>
        </pc:graphicFrameChg>
        <pc:graphicFrameChg chg="add del mod modGraphic">
          <ac:chgData name="Sagun Malwatkar" userId="S::smalwatk@uwaterloo.ca::493eb7e1-06de-4731-a76c-58d92dd3c281" providerId="AD" clId="Web-{80150B93-9DE8-41D8-824D-CE94C08E6460}" dt="2022-07-22T08:05:28.904" v="249"/>
          <ac:graphicFrameMkLst>
            <pc:docMk/>
            <pc:sldMk cId="2478869984" sldId="257"/>
            <ac:graphicFrameMk id="19" creationId="{6958BBBC-EA55-79A9-D808-6EF1D83D8F56}"/>
          </ac:graphicFrameMkLst>
        </pc:graphicFrameChg>
        <pc:graphicFrameChg chg="add mod ord modGraphic">
          <ac:chgData name="Sagun Malwatkar" userId="S::smalwatk@uwaterloo.ca::493eb7e1-06de-4731-a76c-58d92dd3c281" providerId="AD" clId="Web-{80150B93-9DE8-41D8-824D-CE94C08E6460}" dt="2022-07-22T10:10:17.696" v="2718"/>
          <ac:graphicFrameMkLst>
            <pc:docMk/>
            <pc:sldMk cId="2478869984" sldId="257"/>
            <ac:graphicFrameMk id="31" creationId="{6D1FFA43-8527-7535-CEDF-151D39B2DC50}"/>
          </ac:graphicFrameMkLst>
        </pc:graphicFrameChg>
        <pc:inkChg chg="add del">
          <ac:chgData name="Sagun Malwatkar" userId="S::smalwatk@uwaterloo.ca::493eb7e1-06de-4731-a76c-58d92dd3c281" providerId="AD" clId="Web-{80150B93-9DE8-41D8-824D-CE94C08E6460}" dt="2022-07-22T08:02:15.921" v="128"/>
          <ac:inkMkLst>
            <pc:docMk/>
            <pc:sldMk cId="2478869984" sldId="257"/>
            <ac:inkMk id="5" creationId="{19CD1454-8606-C0C8-C92D-5006A5561630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29.171" v="158"/>
          <ac:inkMkLst>
            <pc:docMk/>
            <pc:sldMk cId="2478869984" sldId="257"/>
            <ac:inkMk id="6" creationId="{1DC53D8B-F436-2425-A2EB-D1D0A48A2B37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26.796" v="157"/>
          <ac:inkMkLst>
            <pc:docMk/>
            <pc:sldMk cId="2478869984" sldId="257"/>
            <ac:inkMk id="7" creationId="{E352C92F-1773-5C8B-AF36-6EC1B32C3607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23.155" v="156"/>
          <ac:inkMkLst>
            <pc:docMk/>
            <pc:sldMk cId="2478869984" sldId="257"/>
            <ac:inkMk id="9" creationId="{54DFA6E1-7881-E2C4-89DC-422C0D0F27D8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20.858" v="155"/>
          <ac:inkMkLst>
            <pc:docMk/>
            <pc:sldMk cId="2478869984" sldId="257"/>
            <ac:inkMk id="11" creationId="{08212BAB-73AE-676C-27AA-7CFC0EBCA480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18.468" v="154"/>
          <ac:inkMkLst>
            <pc:docMk/>
            <pc:sldMk cId="2478869984" sldId="257"/>
            <ac:inkMk id="13" creationId="{2A240BAB-1640-571A-512E-F5DFC0ABBB1C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16.062" v="153"/>
          <ac:inkMkLst>
            <pc:docMk/>
            <pc:sldMk cId="2478869984" sldId="257"/>
            <ac:inkMk id="15" creationId="{A6882C50-3973-49D3-3CA2-EB3FD2110BD8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13.765" v="152"/>
          <ac:inkMkLst>
            <pc:docMk/>
            <pc:sldMk cId="2478869984" sldId="257"/>
            <ac:inkMk id="17" creationId="{AFCC4273-526E-00B3-4EB4-838B56B60C18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13.765" v="151"/>
          <ac:inkMkLst>
            <pc:docMk/>
            <pc:sldMk cId="2478869984" sldId="257"/>
            <ac:inkMk id="18" creationId="{53D795FF-A144-4475-F37C-372627E862D3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13.765" v="150"/>
          <ac:inkMkLst>
            <pc:docMk/>
            <pc:sldMk cId="2478869984" sldId="257"/>
            <ac:inkMk id="20" creationId="{33B80CE0-1BA8-862F-0FE6-29F06E934EB0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11.374" v="149"/>
          <ac:inkMkLst>
            <pc:docMk/>
            <pc:sldMk cId="2478869984" sldId="257"/>
            <ac:inkMk id="22" creationId="{C672D88C-A0CA-2ED1-8A94-8EB4385EB197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09.046" v="148"/>
          <ac:inkMkLst>
            <pc:docMk/>
            <pc:sldMk cId="2478869984" sldId="257"/>
            <ac:inkMk id="23" creationId="{8F0D2D71-8F19-0057-A57E-5256EDEB14BB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06.046" v="147"/>
          <ac:inkMkLst>
            <pc:docMk/>
            <pc:sldMk cId="2478869984" sldId="257"/>
            <ac:inkMk id="25" creationId="{E0704962-5A18-4B67-9C14-C132B1868DE1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06.046" v="146"/>
          <ac:inkMkLst>
            <pc:docMk/>
            <pc:sldMk cId="2478869984" sldId="257"/>
            <ac:inkMk id="27" creationId="{3C3D55EC-6338-38AF-2931-0BFD61EF0675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06.046" v="145"/>
          <ac:inkMkLst>
            <pc:docMk/>
            <pc:sldMk cId="2478869984" sldId="257"/>
            <ac:inkMk id="29" creationId="{3D956D8A-713F-A19A-F77C-21ED0A1AD160}"/>
          </ac:inkMkLst>
        </pc:inkChg>
        <pc:inkChg chg="add del">
          <ac:chgData name="Sagun Malwatkar" userId="S::smalwatk@uwaterloo.ca::493eb7e1-06de-4731-a76c-58d92dd3c281" providerId="AD" clId="Web-{80150B93-9DE8-41D8-824D-CE94C08E6460}" dt="2022-07-22T08:03:06.046" v="144"/>
          <ac:inkMkLst>
            <pc:docMk/>
            <pc:sldMk cId="2478869984" sldId="257"/>
            <ac:inkMk id="30" creationId="{DBBCB912-1FAD-91A4-2B13-111091A538CC}"/>
          </ac:inkMkLst>
        </pc:inkChg>
      </pc:sldChg>
      <pc:sldChg chg="addSp delSp modSp new mod ord setBg">
        <pc:chgData name="Sagun Malwatkar" userId="S::smalwatk@uwaterloo.ca::493eb7e1-06de-4731-a76c-58d92dd3c281" providerId="AD" clId="Web-{80150B93-9DE8-41D8-824D-CE94C08E6460}" dt="2022-07-22T07:55:43.393" v="47" actId="20577"/>
        <pc:sldMkLst>
          <pc:docMk/>
          <pc:sldMk cId="1402746874" sldId="258"/>
        </pc:sldMkLst>
        <pc:spChg chg="mod">
          <ac:chgData name="Sagun Malwatkar" userId="S::smalwatk@uwaterloo.ca::493eb7e1-06de-4731-a76c-58d92dd3c281" providerId="AD" clId="Web-{80150B93-9DE8-41D8-824D-CE94C08E6460}" dt="2022-07-22T07:55:43.393" v="47" actId="20577"/>
          <ac:spMkLst>
            <pc:docMk/>
            <pc:sldMk cId="1402746874" sldId="258"/>
            <ac:spMk id="2" creationId="{D4A29BCD-5302-7805-1D7C-7A067CC62BC8}"/>
          </ac:spMkLst>
        </pc:spChg>
        <pc:spChg chg="mod">
          <ac:chgData name="Sagun Malwatkar" userId="S::smalwatk@uwaterloo.ca::493eb7e1-06de-4731-a76c-58d92dd3c281" providerId="AD" clId="Web-{80150B93-9DE8-41D8-824D-CE94C08E6460}" dt="2022-07-22T07:55:35.893" v="46"/>
          <ac:spMkLst>
            <pc:docMk/>
            <pc:sldMk cId="1402746874" sldId="258"/>
            <ac:spMk id="3" creationId="{4639B1AD-97C9-44B8-2964-66DC38A0A0E5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4:13.222" v="9"/>
          <ac:spMkLst>
            <pc:docMk/>
            <pc:sldMk cId="1402746874" sldId="258"/>
            <ac:spMk id="8" creationId="{90EB472E-7CA6-4C2D-81E9-CD39A44F0B83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4:13.222" v="9"/>
          <ac:spMkLst>
            <pc:docMk/>
            <pc:sldMk cId="1402746874" sldId="258"/>
            <ac:spMk id="10" creationId="{AE0A0486-F672-4FEF-A0A9-E6C3B7E3A545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4:13.222" v="9"/>
          <ac:spMkLst>
            <pc:docMk/>
            <pc:sldMk cId="1402746874" sldId="258"/>
            <ac:spMk id="12" creationId="{4689BC21-5566-4B70-91EA-44B4299CB337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4:13.222" v="9"/>
          <ac:spMkLst>
            <pc:docMk/>
            <pc:sldMk cId="1402746874" sldId="258"/>
            <ac:spMk id="14" creationId="{7F1FCE6A-97BC-41EB-809A-50936E0F940B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4:17.034" v="11"/>
          <ac:spMkLst>
            <pc:docMk/>
            <pc:sldMk cId="1402746874" sldId="258"/>
            <ac:spMk id="16" creationId="{5BDAAE7A-177F-4691-8F07-36CBBA6113AB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4:17.034" v="11"/>
          <ac:spMkLst>
            <pc:docMk/>
            <pc:sldMk cId="1402746874" sldId="258"/>
            <ac:spMk id="17" creationId="{5BF82D1D-28BC-4216-A1EA-F7D9C6D1AA82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4:17.034" v="11"/>
          <ac:spMkLst>
            <pc:docMk/>
            <pc:sldMk cId="1402746874" sldId="258"/>
            <ac:spMk id="18" creationId="{60A1DC48-C242-4442-822C-570436B809FC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5:35.893" v="46"/>
          <ac:spMkLst>
            <pc:docMk/>
            <pc:sldMk cId="1402746874" sldId="258"/>
            <ac:spMk id="20" creationId="{90EB472E-7CA6-4C2D-81E9-CD39A44F0B83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5:35.893" v="46"/>
          <ac:spMkLst>
            <pc:docMk/>
            <pc:sldMk cId="1402746874" sldId="258"/>
            <ac:spMk id="21" creationId="{AE0A0486-F672-4FEF-A0A9-E6C3B7E3A545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5:35.893" v="46"/>
          <ac:spMkLst>
            <pc:docMk/>
            <pc:sldMk cId="1402746874" sldId="258"/>
            <ac:spMk id="22" creationId="{4689BC21-5566-4B70-91EA-44B4299CB337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7:55:35.893" v="46"/>
          <ac:spMkLst>
            <pc:docMk/>
            <pc:sldMk cId="1402746874" sldId="258"/>
            <ac:spMk id="23" creationId="{7F1FCE6A-97BC-41EB-809A-50936E0F940B}"/>
          </ac:spMkLst>
        </pc:spChg>
        <pc:spChg chg="add">
          <ac:chgData name="Sagun Malwatkar" userId="S::smalwatk@uwaterloo.ca::493eb7e1-06de-4731-a76c-58d92dd3c281" providerId="AD" clId="Web-{80150B93-9DE8-41D8-824D-CE94C08E6460}" dt="2022-07-22T07:55:35.893" v="46"/>
          <ac:spMkLst>
            <pc:docMk/>
            <pc:sldMk cId="1402746874" sldId="258"/>
            <ac:spMk id="28" creationId="{827C386B-FBEE-434F-B519-2A935AF426D4}"/>
          </ac:spMkLst>
        </pc:spChg>
        <pc:spChg chg="add">
          <ac:chgData name="Sagun Malwatkar" userId="S::smalwatk@uwaterloo.ca::493eb7e1-06de-4731-a76c-58d92dd3c281" providerId="AD" clId="Web-{80150B93-9DE8-41D8-824D-CE94C08E6460}" dt="2022-07-22T07:55:35.893" v="46"/>
          <ac:spMkLst>
            <pc:docMk/>
            <pc:sldMk cId="1402746874" sldId="258"/>
            <ac:spMk id="30" creationId="{66085C62-ADF2-4CC0-B14D-F4B678F1165B}"/>
          </ac:spMkLst>
        </pc:spChg>
        <pc:spChg chg="add">
          <ac:chgData name="Sagun Malwatkar" userId="S::smalwatk@uwaterloo.ca::493eb7e1-06de-4731-a76c-58d92dd3c281" providerId="AD" clId="Web-{80150B93-9DE8-41D8-824D-CE94C08E6460}" dt="2022-07-22T07:55:35.893" v="46"/>
          <ac:spMkLst>
            <pc:docMk/>
            <pc:sldMk cId="1402746874" sldId="258"/>
            <ac:spMk id="32" creationId="{034EF5D1-2322-4C79-BA38-EDD477732AC7}"/>
          </ac:spMkLst>
        </pc:spChg>
      </pc:sldChg>
      <pc:sldChg chg="modSp new del">
        <pc:chgData name="Sagun Malwatkar" userId="S::smalwatk@uwaterloo.ca::493eb7e1-06de-4731-a76c-58d92dd3c281" providerId="AD" clId="Web-{80150B93-9DE8-41D8-824D-CE94C08E6460}" dt="2022-07-22T08:57:10.953" v="990"/>
        <pc:sldMkLst>
          <pc:docMk/>
          <pc:sldMk cId="2389824010" sldId="259"/>
        </pc:sldMkLst>
        <pc:spChg chg="mod">
          <ac:chgData name="Sagun Malwatkar" userId="S::smalwatk@uwaterloo.ca::493eb7e1-06de-4731-a76c-58d92dd3c281" providerId="AD" clId="Web-{80150B93-9DE8-41D8-824D-CE94C08E6460}" dt="2022-07-22T08:56:06.293" v="989" actId="20577"/>
          <ac:spMkLst>
            <pc:docMk/>
            <pc:sldMk cId="2389824010" sldId="259"/>
            <ac:spMk id="2" creationId="{1009CBDA-C2DB-5B94-0E39-9112919C87E8}"/>
          </ac:spMkLst>
        </pc:spChg>
      </pc:sldChg>
      <pc:sldChg chg="new del">
        <pc:chgData name="Sagun Malwatkar" userId="S::smalwatk@uwaterloo.ca::493eb7e1-06de-4731-a76c-58d92dd3c281" providerId="AD" clId="Web-{80150B93-9DE8-41D8-824D-CE94C08E6460}" dt="2022-07-22T08:50:08.898" v="953"/>
        <pc:sldMkLst>
          <pc:docMk/>
          <pc:sldMk cId="2759987802" sldId="259"/>
        </pc:sldMkLst>
      </pc:sldChg>
      <pc:sldChg chg="addSp delSp modSp new mod setBg">
        <pc:chgData name="Sagun Malwatkar" userId="S::smalwatk@uwaterloo.ca::493eb7e1-06de-4731-a76c-58d92dd3c281" providerId="AD" clId="Web-{80150B93-9DE8-41D8-824D-CE94C08E6460}" dt="2022-07-22T10:17:37.201" v="2802" actId="20577"/>
        <pc:sldMkLst>
          <pc:docMk/>
          <pc:sldMk cId="2927288974" sldId="259"/>
        </pc:sldMkLst>
        <pc:spChg chg="mod">
          <ac:chgData name="Sagun Malwatkar" userId="S::smalwatk@uwaterloo.ca::493eb7e1-06de-4731-a76c-58d92dd3c281" providerId="AD" clId="Web-{80150B93-9DE8-41D8-824D-CE94C08E6460}" dt="2022-07-22T10:17:37.201" v="2802" actId="20577"/>
          <ac:spMkLst>
            <pc:docMk/>
            <pc:sldMk cId="2927288974" sldId="259"/>
            <ac:spMk id="2" creationId="{586D9738-B376-50AE-73C3-C9495DAC2462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8.626" v="998"/>
          <ac:spMkLst>
            <pc:docMk/>
            <pc:sldMk cId="2927288974" sldId="259"/>
            <ac:spMk id="3" creationId="{9ED474E2-C9DA-5A5B-B3B4-8DDD3E826396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3.642" v="993"/>
          <ac:spMkLst>
            <pc:docMk/>
            <pc:sldMk cId="2927288974" sldId="259"/>
            <ac:spMk id="8" creationId="{C162DF2A-64D1-4AA9-BA42-8A4063EADE09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3.642" v="993"/>
          <ac:spMkLst>
            <pc:docMk/>
            <pc:sldMk cId="2927288974" sldId="259"/>
            <ac:spMk id="10" creationId="{5D7C1373-63AF-4A75-909E-990E05356670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3.642" v="993"/>
          <ac:spMkLst>
            <pc:docMk/>
            <pc:sldMk cId="2927288974" sldId="259"/>
            <ac:spMk id="12" creationId="{5BDAAE7A-177F-4691-8F07-36CBBA6113AB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3.642" v="993"/>
          <ac:spMkLst>
            <pc:docMk/>
            <pc:sldMk cId="2927288974" sldId="259"/>
            <ac:spMk id="14" creationId="{5BF82D1D-28BC-4216-A1EA-F7D9C6D1AA82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3.642" v="993"/>
          <ac:spMkLst>
            <pc:docMk/>
            <pc:sldMk cId="2927288974" sldId="259"/>
            <ac:spMk id="16" creationId="{60A1DC48-C242-4442-822C-570436B809FC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6.095" v="995"/>
          <ac:spMkLst>
            <pc:docMk/>
            <pc:sldMk cId="2927288974" sldId="259"/>
            <ac:spMk id="18" creationId="{64D545DB-8A58-4FDC-8FF8-F99D917C37C2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6.095" v="995"/>
          <ac:spMkLst>
            <pc:docMk/>
            <pc:sldMk cId="2927288974" sldId="259"/>
            <ac:spMk id="19" creationId="{53F02532-0429-47BE-B7D5-89B31C0C803A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6.095" v="995"/>
          <ac:spMkLst>
            <pc:docMk/>
            <pc:sldMk cId="2927288974" sldId="259"/>
            <ac:spMk id="20" creationId="{9ED474E2-C9DA-5A5B-B3B4-8DDD3E826396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6.095" v="995"/>
          <ac:spMkLst>
            <pc:docMk/>
            <pc:sldMk cId="2927288974" sldId="259"/>
            <ac:spMk id="21" creationId="{E3401C9A-B20D-42B0-B7C0-0E4D1CE5857D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8.626" v="997"/>
          <ac:spMkLst>
            <pc:docMk/>
            <pc:sldMk cId="2927288974" sldId="259"/>
            <ac:spMk id="23" creationId="{B09E1670-83B7-48FC-9C47-C7318A21CD69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8.626" v="997"/>
          <ac:spMkLst>
            <pc:docMk/>
            <pc:sldMk cId="2927288974" sldId="259"/>
            <ac:spMk id="24" creationId="{BD9C30EE-515E-4D1E-8044-1E02EBC14160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8.626" v="997"/>
          <ac:spMkLst>
            <pc:docMk/>
            <pc:sldMk cId="2927288974" sldId="259"/>
            <ac:spMk id="25" creationId="{B7A34BAF-52BF-49D4-B4CA-F56A96FC8002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18.626" v="997"/>
          <ac:spMkLst>
            <pc:docMk/>
            <pc:sldMk cId="2927288974" sldId="259"/>
            <ac:spMk id="26" creationId="{9ED474E2-C9DA-5A5B-B3B4-8DDD3E826396}"/>
          </ac:spMkLst>
        </pc:spChg>
        <pc:spChg chg="add">
          <ac:chgData name="Sagun Malwatkar" userId="S::smalwatk@uwaterloo.ca::493eb7e1-06de-4731-a76c-58d92dd3c281" providerId="AD" clId="Web-{80150B93-9DE8-41D8-824D-CE94C08E6460}" dt="2022-07-22T08:58:18.626" v="998"/>
          <ac:spMkLst>
            <pc:docMk/>
            <pc:sldMk cId="2927288974" sldId="259"/>
            <ac:spMk id="28" creationId="{64D545DB-8A58-4FDC-8FF8-F99D917C37C2}"/>
          </ac:spMkLst>
        </pc:spChg>
        <pc:spChg chg="add">
          <ac:chgData name="Sagun Malwatkar" userId="S::smalwatk@uwaterloo.ca::493eb7e1-06de-4731-a76c-58d92dd3c281" providerId="AD" clId="Web-{80150B93-9DE8-41D8-824D-CE94C08E6460}" dt="2022-07-22T08:58:18.626" v="998"/>
          <ac:spMkLst>
            <pc:docMk/>
            <pc:sldMk cId="2927288974" sldId="259"/>
            <ac:spMk id="29" creationId="{53F02532-0429-47BE-B7D5-89B31C0C803A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08:58:59.860" v="1013"/>
          <ac:spMkLst>
            <pc:docMk/>
            <pc:sldMk cId="2927288974" sldId="259"/>
            <ac:spMk id="30" creationId="{9ED474E2-C9DA-5A5B-B3B4-8DDD3E826396}"/>
          </ac:spMkLst>
        </pc:spChg>
        <pc:spChg chg="add">
          <ac:chgData name="Sagun Malwatkar" userId="S::smalwatk@uwaterloo.ca::493eb7e1-06de-4731-a76c-58d92dd3c281" providerId="AD" clId="Web-{80150B93-9DE8-41D8-824D-CE94C08E6460}" dt="2022-07-22T08:58:18.626" v="998"/>
          <ac:spMkLst>
            <pc:docMk/>
            <pc:sldMk cId="2927288974" sldId="259"/>
            <ac:spMk id="31" creationId="{E3401C9A-B20D-42B0-B7C0-0E4D1CE5857D}"/>
          </ac:spMkLst>
        </pc:spChg>
        <pc:graphicFrameChg chg="add mod modGraphic">
          <ac:chgData name="Sagun Malwatkar" userId="S::smalwatk@uwaterloo.ca::493eb7e1-06de-4731-a76c-58d92dd3c281" providerId="AD" clId="Web-{80150B93-9DE8-41D8-824D-CE94C08E6460}" dt="2022-07-22T10:00:17.609" v="2655"/>
          <ac:graphicFrameMkLst>
            <pc:docMk/>
            <pc:sldMk cId="2927288974" sldId="259"/>
            <ac:graphicFrameMk id="3" creationId="{AF9E449C-363E-60B6-DF1E-0B736C976B22}"/>
          </ac:graphicFrameMkLst>
        </pc:graphicFrameChg>
        <pc:graphicFrameChg chg="add mod ord modGraphic">
          <ac:chgData name="Sagun Malwatkar" userId="S::smalwatk@uwaterloo.ca::493eb7e1-06de-4731-a76c-58d92dd3c281" providerId="AD" clId="Web-{80150B93-9DE8-41D8-824D-CE94C08E6460}" dt="2022-07-22T09:53:25.605" v="2158" actId="1076"/>
          <ac:graphicFrameMkLst>
            <pc:docMk/>
            <pc:sldMk cId="2927288974" sldId="259"/>
            <ac:graphicFrameMk id="4" creationId="{4EB399DF-388D-3198-1682-32C3F574CFA6}"/>
          </ac:graphicFrameMkLst>
        </pc:graphicFrameChg>
        <pc:graphicFrameChg chg="add mod modGraphic">
          <ac:chgData name="Sagun Malwatkar" userId="S::smalwatk@uwaterloo.ca::493eb7e1-06de-4731-a76c-58d92dd3c281" providerId="AD" clId="Web-{80150B93-9DE8-41D8-824D-CE94C08E6460}" dt="2022-07-22T09:59:02.015" v="2453"/>
          <ac:graphicFrameMkLst>
            <pc:docMk/>
            <pc:sldMk cId="2927288974" sldId="259"/>
            <ac:graphicFrameMk id="5" creationId="{DE2BD36E-41B3-ED36-4D5B-4A4C664284F5}"/>
          </ac:graphicFrameMkLst>
        </pc:graphicFrameChg>
      </pc:sldChg>
      <pc:sldChg chg="addSp delSp modSp new mod setBg">
        <pc:chgData name="Sagun Malwatkar" userId="S::smalwatk@uwaterloo.ca::493eb7e1-06de-4731-a76c-58d92dd3c281" providerId="AD" clId="Web-{80150B93-9DE8-41D8-824D-CE94C08E6460}" dt="2022-07-22T10:32:58.589" v="3025" actId="20577"/>
        <pc:sldMkLst>
          <pc:docMk/>
          <pc:sldMk cId="2207414940" sldId="260"/>
        </pc:sldMkLst>
        <pc:spChg chg="mod">
          <ac:chgData name="Sagun Malwatkar" userId="S::smalwatk@uwaterloo.ca::493eb7e1-06de-4731-a76c-58d92dd3c281" providerId="AD" clId="Web-{80150B93-9DE8-41D8-824D-CE94C08E6460}" dt="2022-07-22T10:21:00.624" v="2832" actId="20577"/>
          <ac:spMkLst>
            <pc:docMk/>
            <pc:sldMk cId="2207414940" sldId="260"/>
            <ac:spMk id="2" creationId="{5B4130DF-97D3-2782-8584-94F7D07D2BC8}"/>
          </ac:spMkLst>
        </pc:spChg>
        <pc:spChg chg="del mod">
          <ac:chgData name="Sagun Malwatkar" userId="S::smalwatk@uwaterloo.ca::493eb7e1-06de-4731-a76c-58d92dd3c281" providerId="AD" clId="Web-{80150B93-9DE8-41D8-824D-CE94C08E6460}" dt="2022-07-22T10:23:57.970" v="2833"/>
          <ac:spMkLst>
            <pc:docMk/>
            <pc:sldMk cId="2207414940" sldId="260"/>
            <ac:spMk id="3" creationId="{F2C673DA-14EE-CD0C-F7D2-F5C5A87381C6}"/>
          </ac:spMkLst>
        </pc:spChg>
        <pc:spChg chg="add del mod">
          <ac:chgData name="Sagun Malwatkar" userId="S::smalwatk@uwaterloo.ca::493eb7e1-06de-4731-a76c-58d92dd3c281" providerId="AD" clId="Web-{80150B93-9DE8-41D8-824D-CE94C08E6460}" dt="2022-07-22T10:19:21.295" v="2813"/>
          <ac:spMkLst>
            <pc:docMk/>
            <pc:sldMk cId="2207414940" sldId="260"/>
            <ac:spMk id="4" creationId="{7A39EDEA-12BD-54F6-C01F-7CD972ED368A}"/>
          </ac:spMkLst>
        </pc:spChg>
        <pc:spChg chg="add del">
          <ac:chgData name="Sagun Malwatkar" userId="S::smalwatk@uwaterloo.ca::493eb7e1-06de-4731-a76c-58d92dd3c281" providerId="AD" clId="Web-{80150B93-9DE8-41D8-824D-CE94C08E6460}" dt="2022-07-22T10:19:27.498" v="2815"/>
          <ac:spMkLst>
            <pc:docMk/>
            <pc:sldMk cId="2207414940" sldId="260"/>
            <ac:spMk id="5" creationId="{E23DB442-D2A6-F0DE-A14B-6248337D9CF4}"/>
          </ac:spMkLst>
        </pc:spChg>
        <pc:spChg chg="add">
          <ac:chgData name="Sagun Malwatkar" userId="S::smalwatk@uwaterloo.ca::493eb7e1-06de-4731-a76c-58d92dd3c281" providerId="AD" clId="Web-{80150B93-9DE8-41D8-824D-CE94C08E6460}" dt="2022-07-22T10:18:11.545" v="2804"/>
          <ac:spMkLst>
            <pc:docMk/>
            <pc:sldMk cId="2207414940" sldId="260"/>
            <ac:spMk id="8" creationId="{FF1D7602-6D2D-46C2-A7B2-434F3678DCB3}"/>
          </ac:spMkLst>
        </pc:spChg>
        <pc:spChg chg="add">
          <ac:chgData name="Sagun Malwatkar" userId="S::smalwatk@uwaterloo.ca::493eb7e1-06de-4731-a76c-58d92dd3c281" providerId="AD" clId="Web-{80150B93-9DE8-41D8-824D-CE94C08E6460}" dt="2022-07-22T10:18:11.545" v="2804"/>
          <ac:spMkLst>
            <pc:docMk/>
            <pc:sldMk cId="2207414940" sldId="260"/>
            <ac:spMk id="10" creationId="{35539253-EA7C-41D9-9930-0923683AA3F6}"/>
          </ac:spMkLst>
        </pc:spChg>
        <pc:graphicFrameChg chg="add mod ord modGraphic">
          <ac:chgData name="Sagun Malwatkar" userId="S::smalwatk@uwaterloo.ca::493eb7e1-06de-4731-a76c-58d92dd3c281" providerId="AD" clId="Web-{80150B93-9DE8-41D8-824D-CE94C08E6460}" dt="2022-07-22T10:32:58.589" v="3025" actId="20577"/>
          <ac:graphicFrameMkLst>
            <pc:docMk/>
            <pc:sldMk cId="2207414940" sldId="260"/>
            <ac:graphicFrameMk id="6" creationId="{861932D0-7B8A-1137-7780-50DFB960F74B}"/>
          </ac:graphicFrameMkLst>
        </pc:graphicFrameChg>
        <pc:cxnChg chg="add">
          <ac:chgData name="Sagun Malwatkar" userId="S::smalwatk@uwaterloo.ca::493eb7e1-06de-4731-a76c-58d92dd3c281" providerId="AD" clId="Web-{80150B93-9DE8-41D8-824D-CE94C08E6460}" dt="2022-07-22T10:18:11.545" v="2804"/>
          <ac:cxnSpMkLst>
            <pc:docMk/>
            <pc:sldMk cId="2207414940" sldId="260"/>
            <ac:cxnSpMk id="12" creationId="{8D89589C-2C90-4407-A995-05EC3DD7AB14}"/>
          </ac:cxnSpMkLst>
        </pc:cxnChg>
      </pc:sldChg>
      <pc:sldChg chg="addSp delSp modSp add del replId">
        <pc:chgData name="Sagun Malwatkar" userId="S::smalwatk@uwaterloo.ca::493eb7e1-06de-4731-a76c-58d92dd3c281" providerId="AD" clId="Web-{80150B93-9DE8-41D8-824D-CE94C08E6460}" dt="2022-07-22T08:55:46.012" v="981"/>
        <pc:sldMkLst>
          <pc:docMk/>
          <pc:sldMk cId="3018595000" sldId="260"/>
        </pc:sldMkLst>
        <pc:spChg chg="mod">
          <ac:chgData name="Sagun Malwatkar" userId="S::smalwatk@uwaterloo.ca::493eb7e1-06de-4731-a76c-58d92dd3c281" providerId="AD" clId="Web-{80150B93-9DE8-41D8-824D-CE94C08E6460}" dt="2022-07-22T08:54:33.575" v="976" actId="20577"/>
          <ac:spMkLst>
            <pc:docMk/>
            <pc:sldMk cId="3018595000" sldId="260"/>
            <ac:spMk id="2" creationId="{F96F46A6-5DBD-7674-1A91-9545612489AF}"/>
          </ac:spMkLst>
        </pc:spChg>
        <pc:spChg chg="add del mod">
          <ac:chgData name="Sagun Malwatkar" userId="S::smalwatk@uwaterloo.ca::493eb7e1-06de-4731-a76c-58d92dd3c281" providerId="AD" clId="Web-{80150B93-9DE8-41D8-824D-CE94C08E6460}" dt="2022-07-22T08:55:09.434" v="978"/>
          <ac:spMkLst>
            <pc:docMk/>
            <pc:sldMk cId="3018595000" sldId="260"/>
            <ac:spMk id="4" creationId="{637C8CE2-EE48-B2CA-EF26-98B7046C43D6}"/>
          </ac:spMkLst>
        </pc:spChg>
        <pc:spChg chg="add mod">
          <ac:chgData name="Sagun Malwatkar" userId="S::smalwatk@uwaterloo.ca::493eb7e1-06de-4731-a76c-58d92dd3c281" providerId="AD" clId="Web-{80150B93-9DE8-41D8-824D-CE94C08E6460}" dt="2022-07-22T08:55:31.637" v="980"/>
          <ac:spMkLst>
            <pc:docMk/>
            <pc:sldMk cId="3018595000" sldId="260"/>
            <ac:spMk id="7" creationId="{A0456D18-4724-79EC-70C4-D200E0277223}"/>
          </ac:spMkLst>
        </pc:spChg>
        <pc:graphicFrameChg chg="add del mod ord modGraphic">
          <ac:chgData name="Sagun Malwatkar" userId="S::smalwatk@uwaterloo.ca::493eb7e1-06de-4731-a76c-58d92dd3c281" providerId="AD" clId="Web-{80150B93-9DE8-41D8-824D-CE94C08E6460}" dt="2022-07-22T08:55:31.637" v="980"/>
          <ac:graphicFrameMkLst>
            <pc:docMk/>
            <pc:sldMk cId="3018595000" sldId="260"/>
            <ac:graphicFrameMk id="5" creationId="{6A4FDB15-4E71-8393-0AA1-A3A27BA265DD}"/>
          </ac:graphicFrameMkLst>
        </pc:graphicFrameChg>
        <pc:graphicFrameChg chg="del">
          <ac:chgData name="Sagun Malwatkar" userId="S::smalwatk@uwaterloo.ca::493eb7e1-06de-4731-a76c-58d92dd3c281" providerId="AD" clId="Web-{80150B93-9DE8-41D8-824D-CE94C08E6460}" dt="2022-07-22T08:54:48.075" v="977"/>
          <ac:graphicFrameMkLst>
            <pc:docMk/>
            <pc:sldMk cId="3018595000" sldId="260"/>
            <ac:graphicFrameMk id="31" creationId="{6D1FFA43-8527-7535-CEDF-151D39B2DC50}"/>
          </ac:graphicFrameMkLst>
        </pc:graphicFrameChg>
      </pc:sldChg>
      <pc:sldMasterChg chg="del delSldLayout">
        <pc:chgData name="Sagun Malwatkar" userId="S::smalwatk@uwaterloo.ca::493eb7e1-06de-4731-a76c-58d92dd3c281" providerId="AD" clId="Web-{80150B93-9DE8-41D8-824D-CE94C08E6460}" dt="2022-07-22T07:53:03.410" v="2"/>
        <pc:sldMasterMkLst>
          <pc:docMk/>
          <pc:sldMasterMk cId="2460954070" sldId="2147483660"/>
        </pc:sldMasterMkLst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agun Malwatkar" userId="S::smalwatk@uwaterloo.ca::493eb7e1-06de-4731-a76c-58d92dd3c281" providerId="AD" clId="Web-{80150B93-9DE8-41D8-824D-CE94C08E6460}" dt="2022-07-22T07:53:03.410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agun Malwatkar" userId="S::smalwatk@uwaterloo.ca::493eb7e1-06de-4731-a76c-58d92dd3c281" providerId="AD" clId="Web-{80150B93-9DE8-41D8-824D-CE94C08E6460}" dt="2022-07-22T07:53:13.394" v="3"/>
        <pc:sldMasterMkLst>
          <pc:docMk/>
          <pc:sldMasterMk cId="891936211" sldId="2147483672"/>
        </pc:sldMasterMkLst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2668277496" sldId="2147483673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969250230" sldId="2147483674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4235029307" sldId="2147483675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3711357828" sldId="2147483676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543518433" sldId="2147483677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139551529" sldId="2147483678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1692887400" sldId="2147483679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1974257419" sldId="2147483680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66989009" sldId="2147483681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663761409" sldId="2147483682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13.394" v="3"/>
          <pc:sldLayoutMkLst>
            <pc:docMk/>
            <pc:sldMasterMk cId="891936211" sldId="2147483672"/>
            <pc:sldLayoutMk cId="1504523391" sldId="2147483683"/>
          </pc:sldLayoutMkLst>
        </pc:sldLayoutChg>
      </pc:sldMasterChg>
      <pc:sldMasterChg chg="add del addSldLayout delSldLayout modSldLayout">
        <pc:chgData name="Sagun Malwatkar" userId="S::smalwatk@uwaterloo.ca::493eb7e1-06de-4731-a76c-58d92dd3c281" providerId="AD" clId="Web-{80150B93-9DE8-41D8-824D-CE94C08E6460}" dt="2022-07-22T07:53:20.800" v="4"/>
        <pc:sldMasterMkLst>
          <pc:docMk/>
          <pc:sldMasterMk cId="2603129292" sldId="2147483684"/>
        </pc:sldMasterMkLst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3657701729" sldId="2147483685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289053598" sldId="2147483686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1224222473" sldId="2147483687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858270682" sldId="2147483688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883149712" sldId="2147483689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3516702472" sldId="2147483690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957905245" sldId="2147483691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2689282243" sldId="2147483692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3147078360" sldId="2147483693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3190442134" sldId="2147483694"/>
          </pc:sldLayoutMkLst>
        </pc:sldLayoutChg>
        <pc:sldLayoutChg chg="add del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2603129292" sldId="2147483684"/>
            <pc:sldLayoutMk cId="702596485" sldId="2147483695"/>
          </pc:sldLayoutMkLst>
        </pc:sldLayoutChg>
      </pc:sldMasterChg>
      <pc:sldMasterChg chg="add addSldLayout modSldLayout">
        <pc:chgData name="Sagun Malwatkar" userId="S::smalwatk@uwaterloo.ca::493eb7e1-06de-4731-a76c-58d92dd3c281" providerId="AD" clId="Web-{80150B93-9DE8-41D8-824D-CE94C08E6460}" dt="2022-07-22T07:53:20.800" v="4"/>
        <pc:sldMasterMkLst>
          <pc:docMk/>
          <pc:sldMasterMk cId="1677311420" sldId="2147483696"/>
        </pc:sldMasterMkLst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2394955990" sldId="2147483697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3825367939" sldId="2147483698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2198638128" sldId="2147483699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3011252695" sldId="2147483700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3414628075" sldId="2147483701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4086683185" sldId="2147483702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2369121009" sldId="2147483703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1009516159" sldId="2147483704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3005206625" sldId="2147483705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2467611094" sldId="2147483706"/>
          </pc:sldLayoutMkLst>
        </pc:sldLayoutChg>
        <pc:sldLayoutChg chg="add mod replId">
          <pc:chgData name="Sagun Malwatkar" userId="S::smalwatk@uwaterloo.ca::493eb7e1-06de-4731-a76c-58d92dd3c281" providerId="AD" clId="Web-{80150B93-9DE8-41D8-824D-CE94C08E6460}" dt="2022-07-22T07:53:20.800" v="4"/>
          <pc:sldLayoutMkLst>
            <pc:docMk/>
            <pc:sldMasterMk cId="1677311420" sldId="2147483696"/>
            <pc:sldLayoutMk cId="1539041650" sldId="2147483707"/>
          </pc:sldLayoutMkLst>
        </pc:sldLayoutChg>
      </pc:sldMasterChg>
    </pc:docChg>
  </pc:docChgLst>
  <pc:docChgLst>
    <pc:chgData name="Sagun Malwatkar" userId="S::smalwatk@uwaterloo.ca::493eb7e1-06de-4731-a76c-58d92dd3c281" providerId="AD" clId="Web-{D8640BD3-3CD2-9761-AF78-A73263864E88}"/>
    <pc:docChg chg="sldOrd">
      <pc:chgData name="Sagun Malwatkar" userId="S::smalwatk@uwaterloo.ca::493eb7e1-06de-4731-a76c-58d92dd3c281" providerId="AD" clId="Web-{D8640BD3-3CD2-9761-AF78-A73263864E88}" dt="2022-08-11T05:17:30.444" v="0"/>
      <pc:docMkLst>
        <pc:docMk/>
      </pc:docMkLst>
      <pc:sldChg chg="ord">
        <pc:chgData name="Sagun Malwatkar" userId="S::smalwatk@uwaterloo.ca::493eb7e1-06de-4731-a76c-58d92dd3c281" providerId="AD" clId="Web-{D8640BD3-3CD2-9761-AF78-A73263864E88}" dt="2022-08-11T05:17:30.444" v="0"/>
        <pc:sldMkLst>
          <pc:docMk/>
          <pc:sldMk cId="2927288974" sldId="259"/>
        </pc:sldMkLst>
      </pc:sldChg>
    </pc:docChg>
  </pc:docChgLst>
  <pc:docChgLst>
    <pc:chgData name="Sagun Malwatkar" userId="S::smalwatk@uwaterloo.ca::493eb7e1-06de-4731-a76c-58d92dd3c281" providerId="AD" clId="Web-{A57D832B-4131-0D1E-844D-688CFF12228D}"/>
    <pc:docChg chg="addSld delSld modSld sldOrd">
      <pc:chgData name="Sagun Malwatkar" userId="S::smalwatk@uwaterloo.ca::493eb7e1-06de-4731-a76c-58d92dd3c281" providerId="AD" clId="Web-{A57D832B-4131-0D1E-844D-688CFF12228D}" dt="2022-07-25T15:58:22.717" v="2448" actId="20577"/>
      <pc:docMkLst>
        <pc:docMk/>
      </pc:docMkLst>
      <pc:sldChg chg="addSp delSp modSp">
        <pc:chgData name="Sagun Malwatkar" userId="S::smalwatk@uwaterloo.ca::493eb7e1-06de-4731-a76c-58d92dd3c281" providerId="AD" clId="Web-{A57D832B-4131-0D1E-844D-688CFF12228D}" dt="2022-07-25T15:57:07.562" v="2444"/>
        <pc:sldMkLst>
          <pc:docMk/>
          <pc:sldMk cId="2927288974" sldId="259"/>
        </pc:sldMkLst>
        <pc:spChg chg="add del mod">
          <ac:chgData name="Sagun Malwatkar" userId="S::smalwatk@uwaterloo.ca::493eb7e1-06de-4731-a76c-58d92dd3c281" providerId="AD" clId="Web-{A57D832B-4131-0D1E-844D-688CFF12228D}" dt="2022-07-25T14:22:33.583" v="425"/>
          <ac:spMkLst>
            <pc:docMk/>
            <pc:sldMk cId="2927288974" sldId="259"/>
            <ac:spMk id="7" creationId="{F18D93F4-866E-D74A-C05B-A502638097D5}"/>
          </ac:spMkLst>
        </pc:spChg>
        <pc:graphicFrameChg chg="mod modGraphic">
          <ac:chgData name="Sagun Malwatkar" userId="S::smalwatk@uwaterloo.ca::493eb7e1-06de-4731-a76c-58d92dd3c281" providerId="AD" clId="Web-{A57D832B-4131-0D1E-844D-688CFF12228D}" dt="2022-07-25T15:57:07.562" v="2444"/>
          <ac:graphicFrameMkLst>
            <pc:docMk/>
            <pc:sldMk cId="2927288974" sldId="259"/>
            <ac:graphicFrameMk id="3" creationId="{AF9E449C-363E-60B6-DF1E-0B736C976B22}"/>
          </ac:graphicFrameMkLst>
        </pc:graphicFrameChg>
        <pc:graphicFrameChg chg="del mod">
          <ac:chgData name="Sagun Malwatkar" userId="S::smalwatk@uwaterloo.ca::493eb7e1-06de-4731-a76c-58d92dd3c281" providerId="AD" clId="Web-{A57D832B-4131-0D1E-844D-688CFF12228D}" dt="2022-07-25T14:14:30.778" v="6"/>
          <ac:graphicFrameMkLst>
            <pc:docMk/>
            <pc:sldMk cId="2927288974" sldId="259"/>
            <ac:graphicFrameMk id="4" creationId="{4EB399DF-388D-3198-1682-32C3F574CFA6}"/>
          </ac:graphicFrameMkLst>
        </pc:graphicFrameChg>
        <pc:graphicFrameChg chg="add del mod">
          <ac:chgData name="Sagun Malwatkar" userId="S::smalwatk@uwaterloo.ca::493eb7e1-06de-4731-a76c-58d92dd3c281" providerId="AD" clId="Web-{A57D832B-4131-0D1E-844D-688CFF12228D}" dt="2022-07-25T15:56:21.938" v="2336"/>
          <ac:graphicFrameMkLst>
            <pc:docMk/>
            <pc:sldMk cId="2927288974" sldId="259"/>
            <ac:graphicFrameMk id="5" creationId="{C8A3ED79-6E7D-C916-CEEA-1409A555432D}"/>
          </ac:graphicFrameMkLst>
        </pc:graphicFrameChg>
        <pc:graphicFrameChg chg="del mod modGraphic">
          <ac:chgData name="Sagun Malwatkar" userId="S::smalwatk@uwaterloo.ca::493eb7e1-06de-4731-a76c-58d92dd3c281" providerId="AD" clId="Web-{A57D832B-4131-0D1E-844D-688CFF12228D}" dt="2022-07-25T14:21:04.253" v="375"/>
          <ac:graphicFrameMkLst>
            <pc:docMk/>
            <pc:sldMk cId="2927288974" sldId="259"/>
            <ac:graphicFrameMk id="5" creationId="{DE2BD36E-41B3-ED36-4D5B-4A4C664284F5}"/>
          </ac:graphicFrameMkLst>
        </pc:graphicFrameChg>
      </pc:sldChg>
      <pc:sldChg chg="addSp modSp ord">
        <pc:chgData name="Sagun Malwatkar" userId="S::smalwatk@uwaterloo.ca::493eb7e1-06de-4731-a76c-58d92dd3c281" providerId="AD" clId="Web-{A57D832B-4131-0D1E-844D-688CFF12228D}" dt="2022-07-25T15:05:39.498" v="1153"/>
        <pc:sldMkLst>
          <pc:docMk/>
          <pc:sldMk cId="2207414940" sldId="260"/>
        </pc:sldMkLst>
        <pc:spChg chg="add mod">
          <ac:chgData name="Sagun Malwatkar" userId="S::smalwatk@uwaterloo.ca::493eb7e1-06de-4731-a76c-58d92dd3c281" providerId="AD" clId="Web-{A57D832B-4131-0D1E-844D-688CFF12228D}" dt="2022-07-25T14:58:52.989" v="932" actId="1076"/>
          <ac:spMkLst>
            <pc:docMk/>
            <pc:sldMk cId="2207414940" sldId="260"/>
            <ac:spMk id="2919" creationId="{9CE8E74B-DB7D-4CDC-7663-42CCDFA9E195}"/>
          </ac:spMkLst>
        </pc:spChg>
        <pc:graphicFrameChg chg="mod modGraphic">
          <ac:chgData name="Sagun Malwatkar" userId="S::smalwatk@uwaterloo.ca::493eb7e1-06de-4731-a76c-58d92dd3c281" providerId="AD" clId="Web-{A57D832B-4131-0D1E-844D-688CFF12228D}" dt="2022-07-25T14:57:33.552" v="908" actId="14100"/>
          <ac:graphicFrameMkLst>
            <pc:docMk/>
            <pc:sldMk cId="2207414940" sldId="260"/>
            <ac:graphicFrameMk id="6" creationId="{861932D0-7B8A-1137-7780-50DFB960F74B}"/>
          </ac:graphicFrameMkLst>
        </pc:graphicFrameChg>
      </pc:sldChg>
      <pc:sldChg chg="addSp modSp new mod ord setBg">
        <pc:chgData name="Sagun Malwatkar" userId="S::smalwatk@uwaterloo.ca::493eb7e1-06de-4731-a76c-58d92dd3c281" providerId="AD" clId="Web-{A57D832B-4131-0D1E-844D-688CFF12228D}" dt="2022-07-25T15:52:12.145" v="2028" actId="20577"/>
        <pc:sldMkLst>
          <pc:docMk/>
          <pc:sldMk cId="2523347576" sldId="261"/>
        </pc:sldMkLst>
        <pc:spChg chg="mod">
          <ac:chgData name="Sagun Malwatkar" userId="S::smalwatk@uwaterloo.ca::493eb7e1-06de-4731-a76c-58d92dd3c281" providerId="AD" clId="Web-{A57D832B-4131-0D1E-844D-688CFF12228D}" dt="2022-07-25T15:00:12.331" v="944" actId="20577"/>
          <ac:spMkLst>
            <pc:docMk/>
            <pc:sldMk cId="2523347576" sldId="261"/>
            <ac:spMk id="2" creationId="{0A0A8C69-E85B-6F2B-0CE7-BEE59BD800CB}"/>
          </ac:spMkLst>
        </pc:spChg>
        <pc:spChg chg="mod">
          <ac:chgData name="Sagun Malwatkar" userId="S::smalwatk@uwaterloo.ca::493eb7e1-06de-4731-a76c-58d92dd3c281" providerId="AD" clId="Web-{A57D832B-4131-0D1E-844D-688CFF12228D}" dt="2022-07-25T15:52:12.145" v="2028" actId="20577"/>
          <ac:spMkLst>
            <pc:docMk/>
            <pc:sldMk cId="2523347576" sldId="261"/>
            <ac:spMk id="3" creationId="{A4FFA7D0-1418-1F4F-C1BC-3109F55CCEDE}"/>
          </ac:spMkLst>
        </pc:spChg>
        <pc:spChg chg="add">
          <ac:chgData name="Sagun Malwatkar" userId="S::smalwatk@uwaterloo.ca::493eb7e1-06de-4731-a76c-58d92dd3c281" providerId="AD" clId="Web-{A57D832B-4131-0D1E-844D-688CFF12228D}" dt="2022-07-25T14:59:55.253" v="934"/>
          <ac:spMkLst>
            <pc:docMk/>
            <pc:sldMk cId="2523347576" sldId="261"/>
            <ac:spMk id="8" creationId="{80516254-1D9F-4F3A-9870-3A3280BE2BFE}"/>
          </ac:spMkLst>
        </pc:spChg>
        <pc:spChg chg="add">
          <ac:chgData name="Sagun Malwatkar" userId="S::smalwatk@uwaterloo.ca::493eb7e1-06de-4731-a76c-58d92dd3c281" providerId="AD" clId="Web-{A57D832B-4131-0D1E-844D-688CFF12228D}" dt="2022-07-25T14:59:55.253" v="934"/>
          <ac:spMkLst>
            <pc:docMk/>
            <pc:sldMk cId="2523347576" sldId="261"/>
            <ac:spMk id="10" creationId="{FC14672B-27A5-4CDA-ABAF-5E4CF4B41C23}"/>
          </ac:spMkLst>
        </pc:spChg>
        <pc:spChg chg="add">
          <ac:chgData name="Sagun Malwatkar" userId="S::smalwatk@uwaterloo.ca::493eb7e1-06de-4731-a76c-58d92dd3c281" providerId="AD" clId="Web-{A57D832B-4131-0D1E-844D-688CFF12228D}" dt="2022-07-25T14:59:55.253" v="934"/>
          <ac:spMkLst>
            <pc:docMk/>
            <pc:sldMk cId="2523347576" sldId="261"/>
            <ac:spMk id="14" creationId="{9A206779-5C74-4555-94BC-5845C92EC3A8}"/>
          </ac:spMkLst>
        </pc:spChg>
        <pc:cxnChg chg="add">
          <ac:chgData name="Sagun Malwatkar" userId="S::smalwatk@uwaterloo.ca::493eb7e1-06de-4731-a76c-58d92dd3c281" providerId="AD" clId="Web-{A57D832B-4131-0D1E-844D-688CFF12228D}" dt="2022-07-25T14:59:55.253" v="934"/>
          <ac:cxnSpMkLst>
            <pc:docMk/>
            <pc:sldMk cId="2523347576" sldId="261"/>
            <ac:cxnSpMk id="12" creationId="{8D89589C-2C90-4407-A995-05EC3DD7AB14}"/>
          </ac:cxnSpMkLst>
        </pc:cxnChg>
      </pc:sldChg>
      <pc:sldChg chg="modSp new">
        <pc:chgData name="Sagun Malwatkar" userId="S::smalwatk@uwaterloo.ca::493eb7e1-06de-4731-a76c-58d92dd3c281" providerId="AD" clId="Web-{A57D832B-4131-0D1E-844D-688CFF12228D}" dt="2022-07-25T15:58:22.717" v="2448" actId="20577"/>
        <pc:sldMkLst>
          <pc:docMk/>
          <pc:sldMk cId="4049364215" sldId="262"/>
        </pc:sldMkLst>
        <pc:spChg chg="mod">
          <ac:chgData name="Sagun Malwatkar" userId="S::smalwatk@uwaterloo.ca::493eb7e1-06de-4731-a76c-58d92dd3c281" providerId="AD" clId="Web-{A57D832B-4131-0D1E-844D-688CFF12228D}" dt="2022-07-25T15:10:59.447" v="1305" actId="20577"/>
          <ac:spMkLst>
            <pc:docMk/>
            <pc:sldMk cId="4049364215" sldId="262"/>
            <ac:spMk id="2" creationId="{CE98DF5E-86EB-11D8-70A6-C6D61420FA04}"/>
          </ac:spMkLst>
        </pc:spChg>
        <pc:spChg chg="mod">
          <ac:chgData name="Sagun Malwatkar" userId="S::smalwatk@uwaterloo.ca::493eb7e1-06de-4731-a76c-58d92dd3c281" providerId="AD" clId="Web-{A57D832B-4131-0D1E-844D-688CFF12228D}" dt="2022-07-25T15:58:22.717" v="2448" actId="20577"/>
          <ac:spMkLst>
            <pc:docMk/>
            <pc:sldMk cId="4049364215" sldId="262"/>
            <ac:spMk id="3" creationId="{BC5CA134-1AF4-F5DB-9DC0-FB9A35A5EE2D}"/>
          </ac:spMkLst>
        </pc:spChg>
      </pc:sldChg>
      <pc:sldChg chg="new del">
        <pc:chgData name="Sagun Malwatkar" userId="S::smalwatk@uwaterloo.ca::493eb7e1-06de-4731-a76c-58d92dd3c281" providerId="AD" clId="Web-{A57D832B-4131-0D1E-844D-688CFF12228D}" dt="2022-07-25T15:16:35.348" v="1445"/>
        <pc:sldMkLst>
          <pc:docMk/>
          <pc:sldMk cId="1431883778" sldId="263"/>
        </pc:sldMkLst>
      </pc:sldChg>
      <pc:sldChg chg="addSp delSp modSp new mod setBg">
        <pc:chgData name="Sagun Malwatkar" userId="S::smalwatk@uwaterloo.ca::493eb7e1-06de-4731-a76c-58d92dd3c281" providerId="AD" clId="Web-{A57D832B-4131-0D1E-844D-688CFF12228D}" dt="2022-07-25T15:39:34.437" v="1765" actId="20577"/>
        <pc:sldMkLst>
          <pc:docMk/>
          <pc:sldMk cId="3000383384" sldId="263"/>
        </pc:sldMkLst>
        <pc:spChg chg="add mod">
          <ac:chgData name="Sagun Malwatkar" userId="S::smalwatk@uwaterloo.ca::493eb7e1-06de-4731-a76c-58d92dd3c281" providerId="AD" clId="Web-{A57D832B-4131-0D1E-844D-688CFF12228D}" dt="2022-07-25T15:27:35.479" v="1574"/>
          <ac:spMkLst>
            <pc:docMk/>
            <pc:sldMk cId="3000383384" sldId="263"/>
            <ac:spMk id="6" creationId="{FA31CA3B-37AB-FE15-C909-C863D37524DD}"/>
          </ac:spMkLst>
        </pc:spChg>
        <pc:spChg chg="add mod">
          <ac:chgData name="Sagun Malwatkar" userId="S::smalwatk@uwaterloo.ca::493eb7e1-06de-4731-a76c-58d92dd3c281" providerId="AD" clId="Web-{A57D832B-4131-0D1E-844D-688CFF12228D}" dt="2022-07-25T15:27:35.479" v="1575"/>
          <ac:spMkLst>
            <pc:docMk/>
            <pc:sldMk cId="3000383384" sldId="263"/>
            <ac:spMk id="7" creationId="{F8A2DB07-2EA7-83C4-6B60-12215DA6D99E}"/>
          </ac:spMkLst>
        </pc:spChg>
        <pc:spChg chg="add del">
          <ac:chgData name="Sagun Malwatkar" userId="S::smalwatk@uwaterloo.ca::493eb7e1-06de-4731-a76c-58d92dd3c281" providerId="AD" clId="Web-{A57D832B-4131-0D1E-844D-688CFF12228D}" dt="2022-07-25T15:19:09.440" v="1461"/>
          <ac:spMkLst>
            <pc:docMk/>
            <pc:sldMk cId="3000383384" sldId="263"/>
            <ac:spMk id="8" creationId="{B0632639-B30C-4E12-8187-12F8D1A74097}"/>
          </ac:spMkLst>
        </pc:spChg>
        <pc:spChg chg="add mod">
          <ac:chgData name="Sagun Malwatkar" userId="S::smalwatk@uwaterloo.ca::493eb7e1-06de-4731-a76c-58d92dd3c281" providerId="AD" clId="Web-{A57D832B-4131-0D1E-844D-688CFF12228D}" dt="2022-07-25T15:39:34.437" v="1765" actId="20577"/>
          <ac:spMkLst>
            <pc:docMk/>
            <pc:sldMk cId="3000383384" sldId="263"/>
            <ac:spMk id="9" creationId="{A745252E-AB5B-4BEA-E6B1-4068AF83F1B3}"/>
          </ac:spMkLst>
        </pc:spChg>
        <pc:spChg chg="add">
          <ac:chgData name="Sagun Malwatkar" userId="S::smalwatk@uwaterloo.ca::493eb7e1-06de-4731-a76c-58d92dd3c281" providerId="AD" clId="Web-{A57D832B-4131-0D1E-844D-688CFF12228D}" dt="2022-07-25T15:19:09.440" v="1461"/>
          <ac:spMkLst>
            <pc:docMk/>
            <pc:sldMk cId="3000383384" sldId="263"/>
            <ac:spMk id="13" creationId="{B0632639-B30C-4E12-8187-12F8D1A74097}"/>
          </ac:spMkLst>
        </pc:spChg>
        <pc:picChg chg="add del mod ord">
          <ac:chgData name="Sagun Malwatkar" userId="S::smalwatk@uwaterloo.ca::493eb7e1-06de-4731-a76c-58d92dd3c281" providerId="AD" clId="Web-{A57D832B-4131-0D1E-844D-688CFF12228D}" dt="2022-07-25T15:18:37.206" v="1456"/>
          <ac:picMkLst>
            <pc:docMk/>
            <pc:sldMk cId="3000383384" sldId="263"/>
            <ac:picMk id="2" creationId="{7E7A10A5-4DE5-DE07-5BC5-E75630E0E6FC}"/>
          </ac:picMkLst>
        </pc:picChg>
        <pc:picChg chg="add del mod">
          <ac:chgData name="Sagun Malwatkar" userId="S::smalwatk@uwaterloo.ca::493eb7e1-06de-4731-a76c-58d92dd3c281" providerId="AD" clId="Web-{A57D832B-4131-0D1E-844D-688CFF12228D}" dt="2022-07-25T15:18:38.643" v="1457"/>
          <ac:picMkLst>
            <pc:docMk/>
            <pc:sldMk cId="3000383384" sldId="263"/>
            <ac:picMk id="3" creationId="{0BA0B0B0-1088-41A3-9B05-628BD39AA4FF}"/>
          </ac:picMkLst>
        </pc:picChg>
        <pc:picChg chg="add mod">
          <ac:chgData name="Sagun Malwatkar" userId="S::smalwatk@uwaterloo.ca::493eb7e1-06de-4731-a76c-58d92dd3c281" providerId="AD" clId="Web-{A57D832B-4131-0D1E-844D-688CFF12228D}" dt="2022-07-25T15:34:17.708" v="1620" actId="14100"/>
          <ac:picMkLst>
            <pc:docMk/>
            <pc:sldMk cId="3000383384" sldId="263"/>
            <ac:picMk id="4" creationId="{DC8C472E-482D-322F-7452-CF3843EB3D82}"/>
          </ac:picMkLst>
        </pc:picChg>
        <pc:picChg chg="add mod">
          <ac:chgData name="Sagun Malwatkar" userId="S::smalwatk@uwaterloo.ca::493eb7e1-06de-4731-a76c-58d92dd3c281" providerId="AD" clId="Web-{A57D832B-4131-0D1E-844D-688CFF12228D}" dt="2022-07-25T15:34:21.864" v="1621" actId="14100"/>
          <ac:picMkLst>
            <pc:docMk/>
            <pc:sldMk cId="3000383384" sldId="263"/>
            <ac:picMk id="5" creationId="{B63BA36B-3ECC-5089-1EBD-17C5AE3D987D}"/>
          </ac:picMkLst>
        </pc:picChg>
      </pc:sldChg>
      <pc:sldChg chg="addSp modSp new mod setBg">
        <pc:chgData name="Sagun Malwatkar" userId="S::smalwatk@uwaterloo.ca::493eb7e1-06de-4731-a76c-58d92dd3c281" providerId="AD" clId="Web-{A57D832B-4131-0D1E-844D-688CFF12228D}" dt="2022-07-25T15:28:44.884" v="1592" actId="1076"/>
        <pc:sldMkLst>
          <pc:docMk/>
          <pc:sldMk cId="3537879035" sldId="264"/>
        </pc:sldMkLst>
        <pc:spChg chg="add mod">
          <ac:chgData name="Sagun Malwatkar" userId="S::smalwatk@uwaterloo.ca::493eb7e1-06de-4731-a76c-58d92dd3c281" providerId="AD" clId="Web-{A57D832B-4131-0D1E-844D-688CFF12228D}" dt="2022-07-25T15:28:11.510" v="1580" actId="1076"/>
          <ac:spMkLst>
            <pc:docMk/>
            <pc:sldMk cId="3537879035" sldId="264"/>
            <ac:spMk id="4" creationId="{CE8A72E6-A7EC-8B73-EA18-EACD51FE4E1C}"/>
          </ac:spMkLst>
        </pc:spChg>
        <pc:spChg chg="add mod">
          <ac:chgData name="Sagun Malwatkar" userId="S::smalwatk@uwaterloo.ca::493eb7e1-06de-4731-a76c-58d92dd3c281" providerId="AD" clId="Web-{A57D832B-4131-0D1E-844D-688CFF12228D}" dt="2022-07-25T15:28:44.884" v="1592" actId="1076"/>
          <ac:spMkLst>
            <pc:docMk/>
            <pc:sldMk cId="3537879035" sldId="264"/>
            <ac:spMk id="5" creationId="{837496FF-4B84-8E5C-261B-8DED282080A6}"/>
          </ac:spMkLst>
        </pc:spChg>
        <pc:spChg chg="add">
          <ac:chgData name="Sagun Malwatkar" userId="S::smalwatk@uwaterloo.ca::493eb7e1-06de-4731-a76c-58d92dd3c281" providerId="AD" clId="Web-{A57D832B-4131-0D1E-844D-688CFF12228D}" dt="2022-07-25T15:26:09.293" v="1557"/>
          <ac:spMkLst>
            <pc:docMk/>
            <pc:sldMk cId="3537879035" sldId="264"/>
            <ac:spMk id="8" creationId="{B0632639-B30C-4E12-8187-12F8D1A74097}"/>
          </ac:spMkLst>
        </pc:spChg>
        <pc:picChg chg="add mod">
          <ac:chgData name="Sagun Malwatkar" userId="S::smalwatk@uwaterloo.ca::493eb7e1-06de-4731-a76c-58d92dd3c281" providerId="AD" clId="Web-{A57D832B-4131-0D1E-844D-688CFF12228D}" dt="2022-07-25T15:26:47.824" v="1560" actId="1076"/>
          <ac:picMkLst>
            <pc:docMk/>
            <pc:sldMk cId="3537879035" sldId="264"/>
            <ac:picMk id="2" creationId="{AE4D1F7C-C336-728B-DFB4-F4C4D27D200A}"/>
          </ac:picMkLst>
        </pc:picChg>
        <pc:picChg chg="add mod">
          <ac:chgData name="Sagun Malwatkar" userId="S::smalwatk@uwaterloo.ca::493eb7e1-06de-4731-a76c-58d92dd3c281" providerId="AD" clId="Web-{A57D832B-4131-0D1E-844D-688CFF12228D}" dt="2022-07-25T15:26:09.293" v="1557"/>
          <ac:picMkLst>
            <pc:docMk/>
            <pc:sldMk cId="3537879035" sldId="264"/>
            <ac:picMk id="3" creationId="{B359FEA0-F812-6B6C-5D5B-9E9918B41381}"/>
          </ac:picMkLst>
        </pc:picChg>
      </pc:sldChg>
      <pc:sldChg chg="addSp delSp modSp new mod setBg">
        <pc:chgData name="Sagun Malwatkar" userId="S::smalwatk@uwaterloo.ca::493eb7e1-06de-4731-a76c-58d92dd3c281" providerId="AD" clId="Web-{A57D832B-4131-0D1E-844D-688CFF12228D}" dt="2022-07-25T15:32:08.631" v="1619"/>
        <pc:sldMkLst>
          <pc:docMk/>
          <pc:sldMk cId="1058495083" sldId="265"/>
        </pc:sldMkLst>
        <pc:spChg chg="add mod">
          <ac:chgData name="Sagun Malwatkar" userId="S::smalwatk@uwaterloo.ca::493eb7e1-06de-4731-a76c-58d92dd3c281" providerId="AD" clId="Web-{A57D832B-4131-0D1E-844D-688CFF12228D}" dt="2022-07-25T15:32:08.631" v="1619"/>
          <ac:spMkLst>
            <pc:docMk/>
            <pc:sldMk cId="1058495083" sldId="265"/>
            <ac:spMk id="3" creationId="{924FAC2A-7AFE-C668-CB7E-6F97B74A8C02}"/>
          </ac:spMkLst>
        </pc:spChg>
        <pc:spChg chg="add del">
          <ac:chgData name="Sagun Malwatkar" userId="S::smalwatk@uwaterloo.ca::493eb7e1-06de-4731-a76c-58d92dd3c281" providerId="AD" clId="Web-{A57D832B-4131-0D1E-844D-688CFF12228D}" dt="2022-07-25T15:31:20.101" v="1596"/>
          <ac:spMkLst>
            <pc:docMk/>
            <pc:sldMk cId="1058495083" sldId="265"/>
            <ac:spMk id="7" creationId="{2ABBB681-F4D2-40F2-ACC3-DE0B4B4880EF}"/>
          </ac:spMkLst>
        </pc:spChg>
        <pc:spChg chg="add del">
          <ac:chgData name="Sagun Malwatkar" userId="S::smalwatk@uwaterloo.ca::493eb7e1-06de-4731-a76c-58d92dd3c281" providerId="AD" clId="Web-{A57D832B-4131-0D1E-844D-688CFF12228D}" dt="2022-07-25T15:31:20.101" v="1596"/>
          <ac:spMkLst>
            <pc:docMk/>
            <pc:sldMk cId="1058495083" sldId="265"/>
            <ac:spMk id="9" creationId="{09388ED0-1FEF-4E11-B488-BD661D1AC1A6}"/>
          </ac:spMkLst>
        </pc:spChg>
        <pc:spChg chg="add del">
          <ac:chgData name="Sagun Malwatkar" userId="S::smalwatk@uwaterloo.ca::493eb7e1-06de-4731-a76c-58d92dd3c281" providerId="AD" clId="Web-{A57D832B-4131-0D1E-844D-688CFF12228D}" dt="2022-07-25T15:31:22.819" v="1598"/>
          <ac:spMkLst>
            <pc:docMk/>
            <pc:sldMk cId="1058495083" sldId="265"/>
            <ac:spMk id="11" creationId="{F754C990-9493-43C5-A08F-2B9A55F7DF0A}"/>
          </ac:spMkLst>
        </pc:spChg>
        <pc:spChg chg="add del">
          <ac:chgData name="Sagun Malwatkar" userId="S::smalwatk@uwaterloo.ca::493eb7e1-06de-4731-a76c-58d92dd3c281" providerId="AD" clId="Web-{A57D832B-4131-0D1E-844D-688CFF12228D}" dt="2022-07-25T15:31:22.819" v="1598"/>
          <ac:spMkLst>
            <pc:docMk/>
            <pc:sldMk cId="1058495083" sldId="265"/>
            <ac:spMk id="12" creationId="{B176A2F0-4868-448D-8624-668A960A0E45}"/>
          </ac:spMkLst>
        </pc:spChg>
        <pc:picChg chg="add mod">
          <ac:chgData name="Sagun Malwatkar" userId="S::smalwatk@uwaterloo.ca::493eb7e1-06de-4731-a76c-58d92dd3c281" providerId="AD" clId="Web-{A57D832B-4131-0D1E-844D-688CFF12228D}" dt="2022-07-25T15:31:33.288" v="1601" actId="1076"/>
          <ac:picMkLst>
            <pc:docMk/>
            <pc:sldMk cId="1058495083" sldId="265"/>
            <ac:picMk id="2" creationId="{591D536E-3BBF-2BB0-4953-7966B2549A21}"/>
          </ac:picMkLst>
        </pc:picChg>
      </pc:sldChg>
      <pc:sldChg chg="modSp new">
        <pc:chgData name="Sagun Malwatkar" userId="S::smalwatk@uwaterloo.ca::493eb7e1-06de-4731-a76c-58d92dd3c281" providerId="AD" clId="Web-{A57D832B-4131-0D1E-844D-688CFF12228D}" dt="2022-07-25T15:39:29.031" v="1763" actId="20577"/>
        <pc:sldMkLst>
          <pc:docMk/>
          <pc:sldMk cId="1289454623" sldId="266"/>
        </pc:sldMkLst>
        <pc:spChg chg="mod">
          <ac:chgData name="Sagun Malwatkar" userId="S::smalwatk@uwaterloo.ca::493eb7e1-06de-4731-a76c-58d92dd3c281" providerId="AD" clId="Web-{A57D832B-4131-0D1E-844D-688CFF12228D}" dt="2022-07-25T15:35:15.519" v="1645" actId="20577"/>
          <ac:spMkLst>
            <pc:docMk/>
            <pc:sldMk cId="1289454623" sldId="266"/>
            <ac:spMk id="2" creationId="{0C27E16E-4CB3-ACFE-60B0-13132DB4456C}"/>
          </ac:spMkLst>
        </pc:spChg>
        <pc:spChg chg="mod">
          <ac:chgData name="Sagun Malwatkar" userId="S::smalwatk@uwaterloo.ca::493eb7e1-06de-4731-a76c-58d92dd3c281" providerId="AD" clId="Web-{A57D832B-4131-0D1E-844D-688CFF12228D}" dt="2022-07-25T15:39:29.031" v="1763" actId="20577"/>
          <ac:spMkLst>
            <pc:docMk/>
            <pc:sldMk cId="1289454623" sldId="266"/>
            <ac:spMk id="3" creationId="{E9C9C5E0-315C-1ADB-6BA7-726E1D23D389}"/>
          </ac:spMkLst>
        </pc:spChg>
      </pc:sldChg>
      <pc:sldChg chg="new del">
        <pc:chgData name="Sagun Malwatkar" userId="S::smalwatk@uwaterloo.ca::493eb7e1-06de-4731-a76c-58d92dd3c281" providerId="AD" clId="Web-{A57D832B-4131-0D1E-844D-688CFF12228D}" dt="2022-07-25T15:41:47.357" v="1767"/>
        <pc:sldMkLst>
          <pc:docMk/>
          <pc:sldMk cId="635351220" sldId="267"/>
        </pc:sldMkLst>
      </pc:sldChg>
      <pc:sldChg chg="new del">
        <pc:chgData name="Sagun Malwatkar" userId="S::smalwatk@uwaterloo.ca::493eb7e1-06de-4731-a76c-58d92dd3c281" providerId="AD" clId="Web-{A57D832B-4131-0D1E-844D-688CFF12228D}" dt="2022-07-25T15:42:01.201" v="1769"/>
        <pc:sldMkLst>
          <pc:docMk/>
          <pc:sldMk cId="1202704207" sldId="267"/>
        </pc:sldMkLst>
      </pc:sldChg>
      <pc:sldChg chg="addSp modSp new mod setBg">
        <pc:chgData name="Sagun Malwatkar" userId="S::smalwatk@uwaterloo.ca::493eb7e1-06de-4731-a76c-58d92dd3c281" providerId="AD" clId="Web-{A57D832B-4131-0D1E-844D-688CFF12228D}" dt="2022-07-25T15:44:46.417" v="1797"/>
        <pc:sldMkLst>
          <pc:docMk/>
          <pc:sldMk cId="3835799085" sldId="267"/>
        </pc:sldMkLst>
        <pc:spChg chg="add mod">
          <ac:chgData name="Sagun Malwatkar" userId="S::smalwatk@uwaterloo.ca::493eb7e1-06de-4731-a76c-58d92dd3c281" providerId="AD" clId="Web-{A57D832B-4131-0D1E-844D-688CFF12228D}" dt="2022-07-25T15:44:46.417" v="1797"/>
          <ac:spMkLst>
            <pc:docMk/>
            <pc:sldMk cId="3835799085" sldId="267"/>
            <ac:spMk id="2" creationId="{4A5DBD2D-62F5-6ACD-6DE4-E2093BD1A85D}"/>
          </ac:spMkLst>
        </pc:spChg>
        <pc:spChg chg="add mod">
          <ac:chgData name="Sagun Malwatkar" userId="S::smalwatk@uwaterloo.ca::493eb7e1-06de-4731-a76c-58d92dd3c281" providerId="AD" clId="Web-{A57D832B-4131-0D1E-844D-688CFF12228D}" dt="2022-07-25T15:44:46.417" v="1797"/>
          <ac:spMkLst>
            <pc:docMk/>
            <pc:sldMk cId="3835799085" sldId="267"/>
            <ac:spMk id="3" creationId="{F2105987-5306-5953-97EC-20BF78DD8FB2}"/>
          </ac:spMkLst>
        </pc:spChg>
        <pc:spChg chg="add">
          <ac:chgData name="Sagun Malwatkar" userId="S::smalwatk@uwaterloo.ca::493eb7e1-06de-4731-a76c-58d92dd3c281" providerId="AD" clId="Web-{A57D832B-4131-0D1E-844D-688CFF12228D}" dt="2022-07-25T15:44:46.417" v="1797"/>
          <ac:spMkLst>
            <pc:docMk/>
            <pc:sldMk cId="3835799085" sldId="267"/>
            <ac:spMk id="8" creationId="{43162304-DA60-4C31-9E2B-E22F8DA75FF5}"/>
          </ac:spMkLst>
        </pc:spChg>
        <pc:spChg chg="add">
          <ac:chgData name="Sagun Malwatkar" userId="S::smalwatk@uwaterloo.ca::493eb7e1-06de-4731-a76c-58d92dd3c281" providerId="AD" clId="Web-{A57D832B-4131-0D1E-844D-688CFF12228D}" dt="2022-07-25T15:44:46.417" v="1797"/>
          <ac:spMkLst>
            <pc:docMk/>
            <pc:sldMk cId="3835799085" sldId="267"/>
            <ac:spMk id="10" creationId="{C4AE1EFF-264A-4A42-BEA1-0E875F40D74F}"/>
          </ac:spMkLst>
        </pc:spChg>
        <pc:spChg chg="add">
          <ac:chgData name="Sagun Malwatkar" userId="S::smalwatk@uwaterloo.ca::493eb7e1-06de-4731-a76c-58d92dd3c281" providerId="AD" clId="Web-{A57D832B-4131-0D1E-844D-688CFF12228D}" dt="2022-07-25T15:44:46.417" v="1797"/>
          <ac:spMkLst>
            <pc:docMk/>
            <pc:sldMk cId="3835799085" sldId="267"/>
            <ac:spMk id="12" creationId="{80516254-1D9F-4F3A-9870-3A3280BE2BFE}"/>
          </ac:spMkLst>
        </pc:spChg>
        <pc:spChg chg="add">
          <ac:chgData name="Sagun Malwatkar" userId="S::smalwatk@uwaterloo.ca::493eb7e1-06de-4731-a76c-58d92dd3c281" providerId="AD" clId="Web-{A57D832B-4131-0D1E-844D-688CFF12228D}" dt="2022-07-25T15:44:46.417" v="1797"/>
          <ac:spMkLst>
            <pc:docMk/>
            <pc:sldMk cId="3835799085" sldId="267"/>
            <ac:spMk id="14" creationId="{FC14672B-27A5-4CDA-ABAF-5E4CF4B41C23}"/>
          </ac:spMkLst>
        </pc:spChg>
        <pc:spChg chg="add">
          <ac:chgData name="Sagun Malwatkar" userId="S::smalwatk@uwaterloo.ca::493eb7e1-06de-4731-a76c-58d92dd3c281" providerId="AD" clId="Web-{A57D832B-4131-0D1E-844D-688CFF12228D}" dt="2022-07-25T15:44:46.417" v="1797"/>
          <ac:spMkLst>
            <pc:docMk/>
            <pc:sldMk cId="3835799085" sldId="267"/>
            <ac:spMk id="18" creationId="{9A206779-5C74-4555-94BC-5845C92EC3A8}"/>
          </ac:spMkLst>
        </pc:spChg>
        <pc:cxnChg chg="add">
          <ac:chgData name="Sagun Malwatkar" userId="S::smalwatk@uwaterloo.ca::493eb7e1-06de-4731-a76c-58d92dd3c281" providerId="AD" clId="Web-{A57D832B-4131-0D1E-844D-688CFF12228D}" dt="2022-07-25T15:44:46.417" v="1797"/>
          <ac:cxnSpMkLst>
            <pc:docMk/>
            <pc:sldMk cId="3835799085" sldId="267"/>
            <ac:cxnSpMk id="16" creationId="{8D89589C-2C90-4407-A995-05EC3DD7AB14}"/>
          </ac:cxnSpMkLst>
        </pc:cxnChg>
      </pc:sldChg>
    </pc:docChg>
  </pc:docChgLst>
  <pc:docChgLst>
    <pc:chgData name="Sagun Malwatkar" userId="S::smalwatk@uwaterloo.ca::493eb7e1-06de-4731-a76c-58d92dd3c281" providerId="AD" clId="Web-{26E0F626-503F-614F-24C0-BA3CCF09561F}"/>
    <pc:docChg chg="addSld delSld modSld">
      <pc:chgData name="Sagun Malwatkar" userId="S::smalwatk@uwaterloo.ca::493eb7e1-06de-4731-a76c-58d92dd3c281" providerId="AD" clId="Web-{26E0F626-503F-614F-24C0-BA3CCF09561F}" dt="2022-08-05T05:13:15.693" v="13" actId="20577"/>
      <pc:docMkLst>
        <pc:docMk/>
      </pc:docMkLst>
      <pc:sldChg chg="add del">
        <pc:chgData name="Sagun Malwatkar" userId="S::smalwatk@uwaterloo.ca::493eb7e1-06de-4731-a76c-58d92dd3c281" providerId="AD" clId="Web-{26E0F626-503F-614F-24C0-BA3CCF09561F}" dt="2022-08-05T04:13:44.009" v="1"/>
        <pc:sldMkLst>
          <pc:docMk/>
          <pc:sldMk cId="2207414940" sldId="260"/>
        </pc:sldMkLst>
      </pc:sldChg>
      <pc:sldChg chg="modSp">
        <pc:chgData name="Sagun Malwatkar" userId="S::smalwatk@uwaterloo.ca::493eb7e1-06de-4731-a76c-58d92dd3c281" providerId="AD" clId="Web-{26E0F626-503F-614F-24C0-BA3CCF09561F}" dt="2022-08-05T05:13:15.693" v="13" actId="20577"/>
        <pc:sldMkLst>
          <pc:docMk/>
          <pc:sldMk cId="2523347576" sldId="261"/>
        </pc:sldMkLst>
        <pc:spChg chg="mod">
          <ac:chgData name="Sagun Malwatkar" userId="S::smalwatk@uwaterloo.ca::493eb7e1-06de-4731-a76c-58d92dd3c281" providerId="AD" clId="Web-{26E0F626-503F-614F-24C0-BA3CCF09561F}" dt="2022-08-05T05:13:15.693" v="13" actId="20577"/>
          <ac:spMkLst>
            <pc:docMk/>
            <pc:sldMk cId="2523347576" sldId="261"/>
            <ac:spMk id="3" creationId="{A4FFA7D0-1418-1F4F-C1BC-3109F55CCED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C8563-479A-4F12-9C2B-695DBC07413E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D158FB-D88F-49EC-8EB7-BB069DBC5F17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Data Acquisition from LTPP website.</a:t>
          </a:r>
          <a:endParaRPr lang="en-US" dirty="0"/>
        </a:p>
      </dgm:t>
    </dgm:pt>
    <dgm:pt modelId="{82A8A1A7-B754-4285-9361-A889EF1BAE66}" type="parTrans" cxnId="{D0D5B4DA-8D34-4B22-8483-FDF3E1DEFD6E}">
      <dgm:prSet/>
      <dgm:spPr/>
      <dgm:t>
        <a:bodyPr/>
        <a:lstStyle/>
        <a:p>
          <a:endParaRPr lang="en-US"/>
        </a:p>
      </dgm:t>
    </dgm:pt>
    <dgm:pt modelId="{E714844B-DC57-4EAF-96E8-3C67433B0F4C}" type="sibTrans" cxnId="{D0D5B4DA-8D34-4B22-8483-FDF3E1DEFD6E}">
      <dgm:prSet/>
      <dgm:spPr/>
      <dgm:t>
        <a:bodyPr/>
        <a:lstStyle/>
        <a:p>
          <a:endParaRPr lang="en-US"/>
        </a:p>
      </dgm:t>
    </dgm:pt>
    <dgm:pt modelId="{F6979D20-3075-4AAC-92A5-AE5CED2240ED}">
      <dgm:prSet phldrT="[Text]" phldr="0"/>
      <dgm:spPr/>
      <dgm:t>
        <a:bodyPr/>
        <a:lstStyle/>
        <a:p>
          <a:pPr rtl="0"/>
          <a:r>
            <a:rPr lang="en-US" dirty="0"/>
            <a:t> Conduct analysis to identify missing data / </a:t>
          </a:r>
          <a:r>
            <a:rPr lang="en-US" dirty="0">
              <a:latin typeface="Corbel" panose="020B0503020204020204"/>
            </a:rPr>
            <a:t>anomalies.</a:t>
          </a:r>
        </a:p>
      </dgm:t>
    </dgm:pt>
    <dgm:pt modelId="{A678F79A-D6EE-4454-AA48-DEFE458F8195}" type="parTrans" cxnId="{2F3A0BC4-4EE6-489C-9033-F3219275019D}">
      <dgm:prSet/>
      <dgm:spPr/>
      <dgm:t>
        <a:bodyPr/>
        <a:lstStyle/>
        <a:p>
          <a:endParaRPr lang="en-US"/>
        </a:p>
      </dgm:t>
    </dgm:pt>
    <dgm:pt modelId="{FE483E92-5020-4718-8E7E-97A0C28C4688}" type="sibTrans" cxnId="{2F3A0BC4-4EE6-489C-9033-F3219275019D}">
      <dgm:prSet/>
      <dgm:spPr/>
      <dgm:t>
        <a:bodyPr/>
        <a:lstStyle/>
        <a:p>
          <a:endParaRPr lang="en-US"/>
        </a:p>
      </dgm:t>
    </dgm:pt>
    <dgm:pt modelId="{9B7CDF82-6EE0-45AF-83B6-A02BE9B04CE4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Convert data into arrays</a:t>
          </a:r>
          <a:endParaRPr lang="en-US" dirty="0"/>
        </a:p>
      </dgm:t>
    </dgm:pt>
    <dgm:pt modelId="{CEC46A7E-F84E-4715-A963-A64D52F4A9EE}" type="parTrans" cxnId="{8039B2FF-DB24-4D1B-A3C0-B94506CABE4B}">
      <dgm:prSet/>
      <dgm:spPr/>
      <dgm:t>
        <a:bodyPr/>
        <a:lstStyle/>
        <a:p>
          <a:endParaRPr lang="en-US"/>
        </a:p>
      </dgm:t>
    </dgm:pt>
    <dgm:pt modelId="{6BCD044D-1C89-451C-A461-4242EF1ECE0A}" type="sibTrans" cxnId="{8039B2FF-DB24-4D1B-A3C0-B94506CABE4B}">
      <dgm:prSet/>
      <dgm:spPr/>
      <dgm:t>
        <a:bodyPr/>
        <a:lstStyle/>
        <a:p>
          <a:endParaRPr lang="en-US"/>
        </a:p>
      </dgm:t>
    </dgm:pt>
    <dgm:pt modelId="{0B704B7B-F943-4055-AABE-FCE0540545F7}">
      <dgm:prSet phldrT="[Text]"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Fit the RF model and obtain variable importance</a:t>
          </a:r>
          <a:endParaRPr lang="en-US" dirty="0"/>
        </a:p>
      </dgm:t>
    </dgm:pt>
    <dgm:pt modelId="{130F4BE2-15E6-4366-8811-2AAF480CE098}" type="parTrans" cxnId="{18CEC347-6B2B-4D74-9C3E-0B8D593B8120}">
      <dgm:prSet/>
      <dgm:spPr/>
      <dgm:t>
        <a:bodyPr/>
        <a:lstStyle/>
        <a:p>
          <a:endParaRPr lang="en-US"/>
        </a:p>
      </dgm:t>
    </dgm:pt>
    <dgm:pt modelId="{FBE4883F-C9F9-4910-B481-987A8E6CA03B}" type="sibTrans" cxnId="{18CEC347-6B2B-4D74-9C3E-0B8D593B8120}">
      <dgm:prSet/>
      <dgm:spPr/>
      <dgm:t>
        <a:bodyPr/>
        <a:lstStyle/>
        <a:p>
          <a:endParaRPr lang="en-US"/>
        </a:p>
      </dgm:t>
    </dgm:pt>
    <dgm:pt modelId="{3303B1DA-ED92-44F0-97FB-2207F85B704C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Join tables and retain necessary and required variables.</a:t>
          </a:r>
        </a:p>
      </dgm:t>
    </dgm:pt>
    <dgm:pt modelId="{9992EDDD-D25A-4B5E-8E94-E1886DB455DB}" type="parTrans" cxnId="{CFC7843A-C0F2-443E-AA1F-A4112FCFDD2B}">
      <dgm:prSet/>
      <dgm:spPr/>
    </dgm:pt>
    <dgm:pt modelId="{803432CF-6E37-4DEF-84AE-4DB24200D6C5}" type="sibTrans" cxnId="{CFC7843A-C0F2-443E-AA1F-A4112FCFDD2B}">
      <dgm:prSet/>
      <dgm:spPr/>
    </dgm:pt>
    <dgm:pt modelId="{36D59401-E49C-4711-9DE8-ED029DCCC625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Split data into training and testing sets</a:t>
          </a:r>
          <a:endParaRPr lang="en-US" dirty="0"/>
        </a:p>
      </dgm:t>
    </dgm:pt>
    <dgm:pt modelId="{2C379DEE-D538-4D77-95E0-76F8D885006C}" type="parTrans" cxnId="{F866BAAD-05DA-430C-98DC-457923B1AB0A}">
      <dgm:prSet/>
      <dgm:spPr/>
    </dgm:pt>
    <dgm:pt modelId="{89166AC2-4406-4F61-BB53-531A4A99D411}" type="sibTrans" cxnId="{F866BAAD-05DA-430C-98DC-457923B1AB0A}">
      <dgm:prSet/>
      <dgm:spPr/>
    </dgm:pt>
    <dgm:pt modelId="{FC51883F-255C-4197-BAE1-CF93B8156093}">
      <dgm:prSet phldr="0"/>
      <dgm:spPr/>
      <dgm:t>
        <a:bodyPr/>
        <a:lstStyle/>
        <a:p>
          <a:r>
            <a:rPr lang="en-US" dirty="0">
              <a:latin typeface="Corbel" panose="020B0503020204020204"/>
            </a:rPr>
            <a:t>Separate data into features and labels</a:t>
          </a:r>
          <a:endParaRPr lang="en-US" dirty="0"/>
        </a:p>
      </dgm:t>
    </dgm:pt>
    <dgm:pt modelId="{7632D509-081D-46CD-9212-5C45C30EE51E}" type="parTrans" cxnId="{6D029FD4-9B06-4EBA-A4B9-C3ECBDBB94A8}">
      <dgm:prSet/>
      <dgm:spPr/>
    </dgm:pt>
    <dgm:pt modelId="{B0473F4F-E33E-4250-9E2D-559C461CC4AD}" type="sibTrans" cxnId="{6D029FD4-9B06-4EBA-A4B9-C3ECBDBB94A8}">
      <dgm:prSet/>
      <dgm:spPr/>
    </dgm:pt>
    <dgm:pt modelId="{19861BCC-E066-46BC-98F5-102E00D4D4EC}">
      <dgm:prSet phldr="0"/>
      <dgm:spPr/>
      <dgm:t>
        <a:bodyPr/>
        <a:lstStyle/>
        <a:p>
          <a:pPr rtl="0"/>
          <a:r>
            <a:rPr lang="en-US" dirty="0"/>
            <a:t>Preprocess categorical variables - One hot encoding</a:t>
          </a:r>
        </a:p>
      </dgm:t>
    </dgm:pt>
    <dgm:pt modelId="{421CFB5E-79B7-4C16-B8AB-1B6E9101224D}" type="parTrans" cxnId="{FDCF5826-5143-4607-82A8-4EE4D16754A3}">
      <dgm:prSet/>
      <dgm:spPr/>
    </dgm:pt>
    <dgm:pt modelId="{5B48B4DE-59CB-403F-82A2-C2625DBE7FEE}" type="sibTrans" cxnId="{FDCF5826-5143-4607-82A8-4EE4D16754A3}">
      <dgm:prSet/>
      <dgm:spPr/>
    </dgm:pt>
    <dgm:pt modelId="{5BB91F9A-1034-46FE-8581-73DDA2FDDC7C}">
      <dgm:prSet phldr="0"/>
      <dgm:spPr/>
      <dgm:t>
        <a:bodyPr/>
        <a:lstStyle/>
        <a:p>
          <a:pPr rtl="0"/>
          <a:r>
            <a:rPr lang="en-US" dirty="0">
              <a:latin typeface="Corbel" panose="020B0503020204020204"/>
            </a:rPr>
            <a:t>Remodel with using features with significant impact on the target label</a:t>
          </a:r>
        </a:p>
      </dgm:t>
    </dgm:pt>
    <dgm:pt modelId="{EE685C71-83A4-490F-9D1F-6AD084CE7B0A}" type="parTrans" cxnId="{70024BD4-730C-44AD-A98E-F23827512459}">
      <dgm:prSet/>
      <dgm:spPr/>
    </dgm:pt>
    <dgm:pt modelId="{95C11C4F-2AB6-4DB5-91E4-84DB6688D843}" type="sibTrans" cxnId="{70024BD4-730C-44AD-A98E-F23827512459}">
      <dgm:prSet/>
      <dgm:spPr/>
    </dgm:pt>
    <dgm:pt modelId="{D0F59341-23F6-45E0-A40C-55F8D7674998}" type="pres">
      <dgm:prSet presAssocID="{80DC8563-479A-4F12-9C2B-695DBC07413E}" presName="diagram" presStyleCnt="0">
        <dgm:presLayoutVars>
          <dgm:dir/>
          <dgm:resizeHandles/>
        </dgm:presLayoutVars>
      </dgm:prSet>
      <dgm:spPr/>
    </dgm:pt>
    <dgm:pt modelId="{96CA19CA-3E0F-433C-838D-E71939CDBD04}" type="pres">
      <dgm:prSet presAssocID="{53D158FB-D88F-49EC-8EB7-BB069DBC5F17}" presName="firstNode" presStyleLbl="node1" presStyleIdx="0" presStyleCnt="9">
        <dgm:presLayoutVars>
          <dgm:bulletEnabled val="1"/>
        </dgm:presLayoutVars>
      </dgm:prSet>
      <dgm:spPr/>
    </dgm:pt>
    <dgm:pt modelId="{8149009B-70CD-4756-ACAD-9F46626562A4}" type="pres">
      <dgm:prSet presAssocID="{E714844B-DC57-4EAF-96E8-3C67433B0F4C}" presName="sibTrans" presStyleLbl="sibTrans2D1" presStyleIdx="0" presStyleCnt="8"/>
      <dgm:spPr/>
    </dgm:pt>
    <dgm:pt modelId="{58E2497A-85BE-466B-A4E1-CA237A1646AF}" type="pres">
      <dgm:prSet presAssocID="{3303B1DA-ED92-44F0-97FB-2207F85B704C}" presName="middleNode" presStyleCnt="0"/>
      <dgm:spPr/>
    </dgm:pt>
    <dgm:pt modelId="{5468C872-6C91-4B3A-8B6A-9BAFCE0EBC99}" type="pres">
      <dgm:prSet presAssocID="{3303B1DA-ED92-44F0-97FB-2207F85B704C}" presName="padding" presStyleLbl="node1" presStyleIdx="0" presStyleCnt="9"/>
      <dgm:spPr/>
    </dgm:pt>
    <dgm:pt modelId="{09FC1CC4-B1B1-4622-A5A1-F447DB26283F}" type="pres">
      <dgm:prSet presAssocID="{3303B1DA-ED92-44F0-97FB-2207F85B704C}" presName="shape" presStyleLbl="node1" presStyleIdx="1" presStyleCnt="9">
        <dgm:presLayoutVars>
          <dgm:bulletEnabled val="1"/>
        </dgm:presLayoutVars>
      </dgm:prSet>
      <dgm:spPr/>
    </dgm:pt>
    <dgm:pt modelId="{BC8D3002-3CC4-4455-9A0A-0F4FDACE887E}" type="pres">
      <dgm:prSet presAssocID="{803432CF-6E37-4DEF-84AE-4DB24200D6C5}" presName="sibTrans" presStyleLbl="sibTrans2D1" presStyleIdx="1" presStyleCnt="8"/>
      <dgm:spPr/>
    </dgm:pt>
    <dgm:pt modelId="{30D14238-4490-4220-999B-666B20B3FBF7}" type="pres">
      <dgm:prSet presAssocID="{F6979D20-3075-4AAC-92A5-AE5CED2240ED}" presName="middleNode" presStyleCnt="0"/>
      <dgm:spPr/>
    </dgm:pt>
    <dgm:pt modelId="{21F2E0B3-AE2E-44A4-A54B-CD71D1E27872}" type="pres">
      <dgm:prSet presAssocID="{F6979D20-3075-4AAC-92A5-AE5CED2240ED}" presName="padding" presStyleLbl="node1" presStyleIdx="1" presStyleCnt="9"/>
      <dgm:spPr/>
    </dgm:pt>
    <dgm:pt modelId="{6B938F8A-2517-4857-86BB-F424CE3F6077}" type="pres">
      <dgm:prSet presAssocID="{F6979D20-3075-4AAC-92A5-AE5CED2240ED}" presName="shape" presStyleLbl="node1" presStyleIdx="2" presStyleCnt="9">
        <dgm:presLayoutVars>
          <dgm:bulletEnabled val="1"/>
        </dgm:presLayoutVars>
      </dgm:prSet>
      <dgm:spPr/>
    </dgm:pt>
    <dgm:pt modelId="{3787816D-6259-4B4E-9141-D635AFDCD3A5}" type="pres">
      <dgm:prSet presAssocID="{FE483E92-5020-4718-8E7E-97A0C28C4688}" presName="sibTrans" presStyleLbl="sibTrans2D1" presStyleIdx="2" presStyleCnt="8"/>
      <dgm:spPr/>
    </dgm:pt>
    <dgm:pt modelId="{486120F5-1D60-4724-8C49-1D090E304079}" type="pres">
      <dgm:prSet presAssocID="{19861BCC-E066-46BC-98F5-102E00D4D4EC}" presName="middleNode" presStyleCnt="0"/>
      <dgm:spPr/>
    </dgm:pt>
    <dgm:pt modelId="{D2B75F80-8C30-4436-B6DD-798BC1D419F3}" type="pres">
      <dgm:prSet presAssocID="{19861BCC-E066-46BC-98F5-102E00D4D4EC}" presName="padding" presStyleLbl="node1" presStyleIdx="2" presStyleCnt="9"/>
      <dgm:spPr/>
    </dgm:pt>
    <dgm:pt modelId="{094C0248-9466-47DA-A5C0-37419A7AAECC}" type="pres">
      <dgm:prSet presAssocID="{19861BCC-E066-46BC-98F5-102E00D4D4EC}" presName="shape" presStyleLbl="node1" presStyleIdx="3" presStyleCnt="9">
        <dgm:presLayoutVars>
          <dgm:bulletEnabled val="1"/>
        </dgm:presLayoutVars>
      </dgm:prSet>
      <dgm:spPr/>
    </dgm:pt>
    <dgm:pt modelId="{192C010C-4DA6-4CD5-BAC0-570DE5E58982}" type="pres">
      <dgm:prSet presAssocID="{5B48B4DE-59CB-403F-82A2-C2625DBE7FEE}" presName="sibTrans" presStyleLbl="sibTrans2D1" presStyleIdx="3" presStyleCnt="8"/>
      <dgm:spPr/>
    </dgm:pt>
    <dgm:pt modelId="{9C70E96D-A01A-4589-B0BA-72613DEF96FA}" type="pres">
      <dgm:prSet presAssocID="{FC51883F-255C-4197-BAE1-CF93B8156093}" presName="middleNode" presStyleCnt="0"/>
      <dgm:spPr/>
    </dgm:pt>
    <dgm:pt modelId="{3C149367-B913-413B-BFFF-77C871A50142}" type="pres">
      <dgm:prSet presAssocID="{FC51883F-255C-4197-BAE1-CF93B8156093}" presName="padding" presStyleLbl="node1" presStyleIdx="3" presStyleCnt="9"/>
      <dgm:spPr/>
    </dgm:pt>
    <dgm:pt modelId="{EAB86AE8-D03A-4799-8230-CF8A2F338F87}" type="pres">
      <dgm:prSet presAssocID="{FC51883F-255C-4197-BAE1-CF93B8156093}" presName="shape" presStyleLbl="node1" presStyleIdx="4" presStyleCnt="9">
        <dgm:presLayoutVars>
          <dgm:bulletEnabled val="1"/>
        </dgm:presLayoutVars>
      </dgm:prSet>
      <dgm:spPr/>
    </dgm:pt>
    <dgm:pt modelId="{FA3546A9-43E9-41AF-8023-A82B0FEFDCAE}" type="pres">
      <dgm:prSet presAssocID="{B0473F4F-E33E-4250-9E2D-559C461CC4AD}" presName="sibTrans" presStyleLbl="sibTrans2D1" presStyleIdx="4" presStyleCnt="8"/>
      <dgm:spPr/>
    </dgm:pt>
    <dgm:pt modelId="{E45E6B49-CBE5-4D6F-9CC9-555D3039FFAA}" type="pres">
      <dgm:prSet presAssocID="{9B7CDF82-6EE0-45AF-83B6-A02BE9B04CE4}" presName="middleNode" presStyleCnt="0"/>
      <dgm:spPr/>
    </dgm:pt>
    <dgm:pt modelId="{EA38CF90-3C82-448A-B5F5-D653440776CD}" type="pres">
      <dgm:prSet presAssocID="{9B7CDF82-6EE0-45AF-83B6-A02BE9B04CE4}" presName="padding" presStyleLbl="node1" presStyleIdx="4" presStyleCnt="9"/>
      <dgm:spPr/>
    </dgm:pt>
    <dgm:pt modelId="{E97AB4BB-459A-48E5-92D3-A59C152380EC}" type="pres">
      <dgm:prSet presAssocID="{9B7CDF82-6EE0-45AF-83B6-A02BE9B04CE4}" presName="shape" presStyleLbl="node1" presStyleIdx="5" presStyleCnt="9">
        <dgm:presLayoutVars>
          <dgm:bulletEnabled val="1"/>
        </dgm:presLayoutVars>
      </dgm:prSet>
      <dgm:spPr/>
    </dgm:pt>
    <dgm:pt modelId="{A4728C21-8397-4B66-A678-5E10518AE278}" type="pres">
      <dgm:prSet presAssocID="{6BCD044D-1C89-451C-A461-4242EF1ECE0A}" presName="sibTrans" presStyleLbl="sibTrans2D1" presStyleIdx="5" presStyleCnt="8"/>
      <dgm:spPr/>
    </dgm:pt>
    <dgm:pt modelId="{23741744-E717-4022-8FF6-F5BB22A5EAF7}" type="pres">
      <dgm:prSet presAssocID="{36D59401-E49C-4711-9DE8-ED029DCCC625}" presName="middleNode" presStyleCnt="0"/>
      <dgm:spPr/>
    </dgm:pt>
    <dgm:pt modelId="{DB24F511-8E55-4E0E-82CC-53DFD635AE6E}" type="pres">
      <dgm:prSet presAssocID="{36D59401-E49C-4711-9DE8-ED029DCCC625}" presName="padding" presStyleLbl="node1" presStyleIdx="5" presStyleCnt="9"/>
      <dgm:spPr/>
    </dgm:pt>
    <dgm:pt modelId="{B3291ADB-59DB-48B7-8674-B47C6C7395A9}" type="pres">
      <dgm:prSet presAssocID="{36D59401-E49C-4711-9DE8-ED029DCCC625}" presName="shape" presStyleLbl="node1" presStyleIdx="6" presStyleCnt="9">
        <dgm:presLayoutVars>
          <dgm:bulletEnabled val="1"/>
        </dgm:presLayoutVars>
      </dgm:prSet>
      <dgm:spPr/>
    </dgm:pt>
    <dgm:pt modelId="{4655701D-4103-45E5-A3A2-5A3192F3CFB0}" type="pres">
      <dgm:prSet presAssocID="{89166AC2-4406-4F61-BB53-531A4A99D411}" presName="sibTrans" presStyleLbl="sibTrans2D1" presStyleIdx="6" presStyleCnt="8"/>
      <dgm:spPr/>
    </dgm:pt>
    <dgm:pt modelId="{EA000E28-A3A5-4712-A2FF-5D87E1FC3EBC}" type="pres">
      <dgm:prSet presAssocID="{0B704B7B-F943-4055-AABE-FCE0540545F7}" presName="middleNode" presStyleCnt="0"/>
      <dgm:spPr/>
    </dgm:pt>
    <dgm:pt modelId="{C88805C4-0A84-4BC8-A8C8-133C96DF6D63}" type="pres">
      <dgm:prSet presAssocID="{0B704B7B-F943-4055-AABE-FCE0540545F7}" presName="padding" presStyleLbl="node1" presStyleIdx="6" presStyleCnt="9"/>
      <dgm:spPr/>
    </dgm:pt>
    <dgm:pt modelId="{7268A5F9-DF54-4694-B936-4254DDED77AD}" type="pres">
      <dgm:prSet presAssocID="{0B704B7B-F943-4055-AABE-FCE0540545F7}" presName="shape" presStyleLbl="node1" presStyleIdx="7" presStyleCnt="9">
        <dgm:presLayoutVars>
          <dgm:bulletEnabled val="1"/>
        </dgm:presLayoutVars>
      </dgm:prSet>
      <dgm:spPr/>
    </dgm:pt>
    <dgm:pt modelId="{E60AD8F1-5B3B-4EDB-B96F-3343EF69904C}" type="pres">
      <dgm:prSet presAssocID="{FBE4883F-C9F9-4910-B481-987A8E6CA03B}" presName="sibTrans" presStyleLbl="sibTrans2D1" presStyleIdx="7" presStyleCnt="8"/>
      <dgm:spPr/>
    </dgm:pt>
    <dgm:pt modelId="{EA7F4ED4-6C56-4113-972E-24C601A132AE}" type="pres">
      <dgm:prSet presAssocID="{5BB91F9A-1034-46FE-8581-73DDA2FDDC7C}" presName="lastNode" presStyleLbl="node1" presStyleIdx="8" presStyleCnt="9">
        <dgm:presLayoutVars>
          <dgm:bulletEnabled val="1"/>
        </dgm:presLayoutVars>
      </dgm:prSet>
      <dgm:spPr/>
    </dgm:pt>
  </dgm:ptLst>
  <dgm:cxnLst>
    <dgm:cxn modelId="{FDCF5826-5143-4607-82A8-4EE4D16754A3}" srcId="{80DC8563-479A-4F12-9C2B-695DBC07413E}" destId="{19861BCC-E066-46BC-98F5-102E00D4D4EC}" srcOrd="3" destOrd="0" parTransId="{421CFB5E-79B7-4C16-B8AB-1B6E9101224D}" sibTransId="{5B48B4DE-59CB-403F-82A2-C2625DBE7FEE}"/>
    <dgm:cxn modelId="{F51A972E-ED3A-42C7-B45F-7E36514E2B53}" type="presOf" srcId="{E714844B-DC57-4EAF-96E8-3C67433B0F4C}" destId="{8149009B-70CD-4756-ACAD-9F46626562A4}" srcOrd="0" destOrd="0" presId="urn:microsoft.com/office/officeart/2005/8/layout/bProcess2"/>
    <dgm:cxn modelId="{CFC7843A-C0F2-443E-AA1F-A4112FCFDD2B}" srcId="{80DC8563-479A-4F12-9C2B-695DBC07413E}" destId="{3303B1DA-ED92-44F0-97FB-2207F85B704C}" srcOrd="1" destOrd="0" parTransId="{9992EDDD-D25A-4B5E-8E94-E1886DB455DB}" sibTransId="{803432CF-6E37-4DEF-84AE-4DB24200D6C5}"/>
    <dgm:cxn modelId="{B200445D-5D62-4266-BFE5-6CA4D1285E37}" type="presOf" srcId="{FBE4883F-C9F9-4910-B481-987A8E6CA03B}" destId="{E60AD8F1-5B3B-4EDB-B96F-3343EF69904C}" srcOrd="0" destOrd="0" presId="urn:microsoft.com/office/officeart/2005/8/layout/bProcess2"/>
    <dgm:cxn modelId="{DA930560-0AE4-4695-AE14-CEEE1F947181}" type="presOf" srcId="{FC51883F-255C-4197-BAE1-CF93B8156093}" destId="{EAB86AE8-D03A-4799-8230-CF8A2F338F87}" srcOrd="0" destOrd="0" presId="urn:microsoft.com/office/officeart/2005/8/layout/bProcess2"/>
    <dgm:cxn modelId="{DB665142-8A55-4EFD-8867-EB66D36D331E}" type="presOf" srcId="{5B48B4DE-59CB-403F-82A2-C2625DBE7FEE}" destId="{192C010C-4DA6-4CD5-BAC0-570DE5E58982}" srcOrd="0" destOrd="0" presId="urn:microsoft.com/office/officeart/2005/8/layout/bProcess2"/>
    <dgm:cxn modelId="{18CEC347-6B2B-4D74-9C3E-0B8D593B8120}" srcId="{80DC8563-479A-4F12-9C2B-695DBC07413E}" destId="{0B704B7B-F943-4055-AABE-FCE0540545F7}" srcOrd="7" destOrd="0" parTransId="{130F4BE2-15E6-4366-8811-2AAF480CE098}" sibTransId="{FBE4883F-C9F9-4910-B481-987A8E6CA03B}"/>
    <dgm:cxn modelId="{9BDBBE4B-AA91-43A7-8EAC-D7FA9EFC05E4}" type="presOf" srcId="{53D158FB-D88F-49EC-8EB7-BB069DBC5F17}" destId="{96CA19CA-3E0F-433C-838D-E71939CDBD04}" srcOrd="0" destOrd="0" presId="urn:microsoft.com/office/officeart/2005/8/layout/bProcess2"/>
    <dgm:cxn modelId="{660DA970-E5CF-49CB-8F61-9EB2CA4B1E7D}" type="presOf" srcId="{F6979D20-3075-4AAC-92A5-AE5CED2240ED}" destId="{6B938F8A-2517-4857-86BB-F424CE3F6077}" srcOrd="0" destOrd="0" presId="urn:microsoft.com/office/officeart/2005/8/layout/bProcess2"/>
    <dgm:cxn modelId="{65375C52-5519-4EFC-B8A7-70B3BD8EE1F7}" type="presOf" srcId="{803432CF-6E37-4DEF-84AE-4DB24200D6C5}" destId="{BC8D3002-3CC4-4455-9A0A-0F4FDACE887E}" srcOrd="0" destOrd="0" presId="urn:microsoft.com/office/officeart/2005/8/layout/bProcess2"/>
    <dgm:cxn modelId="{D1E59755-DCA9-4449-9364-1963255280F1}" type="presOf" srcId="{5BB91F9A-1034-46FE-8581-73DDA2FDDC7C}" destId="{EA7F4ED4-6C56-4113-972E-24C601A132AE}" srcOrd="0" destOrd="0" presId="urn:microsoft.com/office/officeart/2005/8/layout/bProcess2"/>
    <dgm:cxn modelId="{48F63F79-B58E-40DC-A9CE-230EB233F460}" type="presOf" srcId="{B0473F4F-E33E-4250-9E2D-559C461CC4AD}" destId="{FA3546A9-43E9-41AF-8023-A82B0FEFDCAE}" srcOrd="0" destOrd="0" presId="urn:microsoft.com/office/officeart/2005/8/layout/bProcess2"/>
    <dgm:cxn modelId="{27C5107A-0E80-4CEF-9AF1-782B0D809F23}" type="presOf" srcId="{FE483E92-5020-4718-8E7E-97A0C28C4688}" destId="{3787816D-6259-4B4E-9141-D635AFDCD3A5}" srcOrd="0" destOrd="0" presId="urn:microsoft.com/office/officeart/2005/8/layout/bProcess2"/>
    <dgm:cxn modelId="{70EF3586-CB8C-40C8-AC56-46FC8B852085}" type="presOf" srcId="{9B7CDF82-6EE0-45AF-83B6-A02BE9B04CE4}" destId="{E97AB4BB-459A-48E5-92D3-A59C152380EC}" srcOrd="0" destOrd="0" presId="urn:microsoft.com/office/officeart/2005/8/layout/bProcess2"/>
    <dgm:cxn modelId="{1D84F59C-73CE-4B8E-8CFB-175EA589674A}" type="presOf" srcId="{0B704B7B-F943-4055-AABE-FCE0540545F7}" destId="{7268A5F9-DF54-4694-B936-4254DDED77AD}" srcOrd="0" destOrd="0" presId="urn:microsoft.com/office/officeart/2005/8/layout/bProcess2"/>
    <dgm:cxn modelId="{0CFCF8A6-121D-4ADD-A1A6-EF28A3AF78BD}" type="presOf" srcId="{19861BCC-E066-46BC-98F5-102E00D4D4EC}" destId="{094C0248-9466-47DA-A5C0-37419A7AAECC}" srcOrd="0" destOrd="0" presId="urn:microsoft.com/office/officeart/2005/8/layout/bProcess2"/>
    <dgm:cxn modelId="{F866BAAD-05DA-430C-98DC-457923B1AB0A}" srcId="{80DC8563-479A-4F12-9C2B-695DBC07413E}" destId="{36D59401-E49C-4711-9DE8-ED029DCCC625}" srcOrd="6" destOrd="0" parTransId="{2C379DEE-D538-4D77-95E0-76F8D885006C}" sibTransId="{89166AC2-4406-4F61-BB53-531A4A99D411}"/>
    <dgm:cxn modelId="{7C00B0BA-E1B0-4241-8FA0-8B75A5E0C201}" type="presOf" srcId="{89166AC2-4406-4F61-BB53-531A4A99D411}" destId="{4655701D-4103-45E5-A3A2-5A3192F3CFB0}" srcOrd="0" destOrd="0" presId="urn:microsoft.com/office/officeart/2005/8/layout/bProcess2"/>
    <dgm:cxn modelId="{2F3A0BC4-4EE6-489C-9033-F3219275019D}" srcId="{80DC8563-479A-4F12-9C2B-695DBC07413E}" destId="{F6979D20-3075-4AAC-92A5-AE5CED2240ED}" srcOrd="2" destOrd="0" parTransId="{A678F79A-D6EE-4454-AA48-DEFE458F8195}" sibTransId="{FE483E92-5020-4718-8E7E-97A0C28C4688}"/>
    <dgm:cxn modelId="{EDC2E4CF-DBC1-49DF-BC68-B976894436E4}" type="presOf" srcId="{3303B1DA-ED92-44F0-97FB-2207F85B704C}" destId="{09FC1CC4-B1B1-4622-A5A1-F447DB26283F}" srcOrd="0" destOrd="0" presId="urn:microsoft.com/office/officeart/2005/8/layout/bProcess2"/>
    <dgm:cxn modelId="{70024BD4-730C-44AD-A98E-F23827512459}" srcId="{80DC8563-479A-4F12-9C2B-695DBC07413E}" destId="{5BB91F9A-1034-46FE-8581-73DDA2FDDC7C}" srcOrd="8" destOrd="0" parTransId="{EE685C71-83A4-490F-9D1F-6AD084CE7B0A}" sibTransId="{95C11C4F-2AB6-4DB5-91E4-84DB6688D843}"/>
    <dgm:cxn modelId="{6D029FD4-9B06-4EBA-A4B9-C3ECBDBB94A8}" srcId="{80DC8563-479A-4F12-9C2B-695DBC07413E}" destId="{FC51883F-255C-4197-BAE1-CF93B8156093}" srcOrd="4" destOrd="0" parTransId="{7632D509-081D-46CD-9212-5C45C30EE51E}" sibTransId="{B0473F4F-E33E-4250-9E2D-559C461CC4AD}"/>
    <dgm:cxn modelId="{97005FD5-2CAB-445E-9C6F-4D1F5B967E43}" type="presOf" srcId="{6BCD044D-1C89-451C-A461-4242EF1ECE0A}" destId="{A4728C21-8397-4B66-A678-5E10518AE278}" srcOrd="0" destOrd="0" presId="urn:microsoft.com/office/officeart/2005/8/layout/bProcess2"/>
    <dgm:cxn modelId="{D0D5B4DA-8D34-4B22-8483-FDF3E1DEFD6E}" srcId="{80DC8563-479A-4F12-9C2B-695DBC07413E}" destId="{53D158FB-D88F-49EC-8EB7-BB069DBC5F17}" srcOrd="0" destOrd="0" parTransId="{82A8A1A7-B754-4285-9361-A889EF1BAE66}" sibTransId="{E714844B-DC57-4EAF-96E8-3C67433B0F4C}"/>
    <dgm:cxn modelId="{D488A8E4-2803-46CB-87E5-F7C8DBE64FA7}" type="presOf" srcId="{36D59401-E49C-4711-9DE8-ED029DCCC625}" destId="{B3291ADB-59DB-48B7-8674-B47C6C7395A9}" srcOrd="0" destOrd="0" presId="urn:microsoft.com/office/officeart/2005/8/layout/bProcess2"/>
    <dgm:cxn modelId="{A15DD8FE-A1DE-4D41-A40B-209CACE5C638}" type="presOf" srcId="{80DC8563-479A-4F12-9C2B-695DBC07413E}" destId="{D0F59341-23F6-45E0-A40C-55F8D7674998}" srcOrd="0" destOrd="0" presId="urn:microsoft.com/office/officeart/2005/8/layout/bProcess2"/>
    <dgm:cxn modelId="{8039B2FF-DB24-4D1B-A3C0-B94506CABE4B}" srcId="{80DC8563-479A-4F12-9C2B-695DBC07413E}" destId="{9B7CDF82-6EE0-45AF-83B6-A02BE9B04CE4}" srcOrd="5" destOrd="0" parTransId="{CEC46A7E-F84E-4715-A963-A64D52F4A9EE}" sibTransId="{6BCD044D-1C89-451C-A461-4242EF1ECE0A}"/>
    <dgm:cxn modelId="{ECF88FF0-8CBD-49F9-8EA6-FB6A2EB6F794}" type="presParOf" srcId="{D0F59341-23F6-45E0-A40C-55F8D7674998}" destId="{96CA19CA-3E0F-433C-838D-E71939CDBD04}" srcOrd="0" destOrd="0" presId="urn:microsoft.com/office/officeart/2005/8/layout/bProcess2"/>
    <dgm:cxn modelId="{068BCCAB-3948-4956-8133-5498702B6ACC}" type="presParOf" srcId="{D0F59341-23F6-45E0-A40C-55F8D7674998}" destId="{8149009B-70CD-4756-ACAD-9F46626562A4}" srcOrd="1" destOrd="0" presId="urn:microsoft.com/office/officeart/2005/8/layout/bProcess2"/>
    <dgm:cxn modelId="{C46ACE5C-4800-4C9D-AF6E-2E56FF07EAB8}" type="presParOf" srcId="{D0F59341-23F6-45E0-A40C-55F8D7674998}" destId="{58E2497A-85BE-466B-A4E1-CA237A1646AF}" srcOrd="2" destOrd="0" presId="urn:microsoft.com/office/officeart/2005/8/layout/bProcess2"/>
    <dgm:cxn modelId="{E7ACFDF4-401B-41F5-A119-EA3F1B4F167D}" type="presParOf" srcId="{58E2497A-85BE-466B-A4E1-CA237A1646AF}" destId="{5468C872-6C91-4B3A-8B6A-9BAFCE0EBC99}" srcOrd="0" destOrd="0" presId="urn:microsoft.com/office/officeart/2005/8/layout/bProcess2"/>
    <dgm:cxn modelId="{320F0834-B61E-4A3C-A74D-83076800A1F5}" type="presParOf" srcId="{58E2497A-85BE-466B-A4E1-CA237A1646AF}" destId="{09FC1CC4-B1B1-4622-A5A1-F447DB26283F}" srcOrd="1" destOrd="0" presId="urn:microsoft.com/office/officeart/2005/8/layout/bProcess2"/>
    <dgm:cxn modelId="{DCCB5528-1F10-4114-BE70-D3CCA81662B4}" type="presParOf" srcId="{D0F59341-23F6-45E0-A40C-55F8D7674998}" destId="{BC8D3002-3CC4-4455-9A0A-0F4FDACE887E}" srcOrd="3" destOrd="0" presId="urn:microsoft.com/office/officeart/2005/8/layout/bProcess2"/>
    <dgm:cxn modelId="{5568DC53-BD15-444C-956E-F86525D438F2}" type="presParOf" srcId="{D0F59341-23F6-45E0-A40C-55F8D7674998}" destId="{30D14238-4490-4220-999B-666B20B3FBF7}" srcOrd="4" destOrd="0" presId="urn:microsoft.com/office/officeart/2005/8/layout/bProcess2"/>
    <dgm:cxn modelId="{21282C45-97B0-4875-9FBE-FD1EB52F6B7F}" type="presParOf" srcId="{30D14238-4490-4220-999B-666B20B3FBF7}" destId="{21F2E0B3-AE2E-44A4-A54B-CD71D1E27872}" srcOrd="0" destOrd="0" presId="urn:microsoft.com/office/officeart/2005/8/layout/bProcess2"/>
    <dgm:cxn modelId="{AAFD5E62-4441-487E-BA5B-F98991A3F4D5}" type="presParOf" srcId="{30D14238-4490-4220-999B-666B20B3FBF7}" destId="{6B938F8A-2517-4857-86BB-F424CE3F6077}" srcOrd="1" destOrd="0" presId="urn:microsoft.com/office/officeart/2005/8/layout/bProcess2"/>
    <dgm:cxn modelId="{ADEEC300-DC0C-4814-ABFF-F0AD8C1FD311}" type="presParOf" srcId="{D0F59341-23F6-45E0-A40C-55F8D7674998}" destId="{3787816D-6259-4B4E-9141-D635AFDCD3A5}" srcOrd="5" destOrd="0" presId="urn:microsoft.com/office/officeart/2005/8/layout/bProcess2"/>
    <dgm:cxn modelId="{F011F324-F557-45B6-8F58-076353D86287}" type="presParOf" srcId="{D0F59341-23F6-45E0-A40C-55F8D7674998}" destId="{486120F5-1D60-4724-8C49-1D090E304079}" srcOrd="6" destOrd="0" presId="urn:microsoft.com/office/officeart/2005/8/layout/bProcess2"/>
    <dgm:cxn modelId="{8BD7E965-68F5-4EBB-A0B3-F49C8FB28DBE}" type="presParOf" srcId="{486120F5-1D60-4724-8C49-1D090E304079}" destId="{D2B75F80-8C30-4436-B6DD-798BC1D419F3}" srcOrd="0" destOrd="0" presId="urn:microsoft.com/office/officeart/2005/8/layout/bProcess2"/>
    <dgm:cxn modelId="{AB63544F-6814-4288-B0B8-05806E8A719B}" type="presParOf" srcId="{486120F5-1D60-4724-8C49-1D090E304079}" destId="{094C0248-9466-47DA-A5C0-37419A7AAECC}" srcOrd="1" destOrd="0" presId="urn:microsoft.com/office/officeart/2005/8/layout/bProcess2"/>
    <dgm:cxn modelId="{D15E9F08-0551-4342-82A5-9F0DAFF86115}" type="presParOf" srcId="{D0F59341-23F6-45E0-A40C-55F8D7674998}" destId="{192C010C-4DA6-4CD5-BAC0-570DE5E58982}" srcOrd="7" destOrd="0" presId="urn:microsoft.com/office/officeart/2005/8/layout/bProcess2"/>
    <dgm:cxn modelId="{1B60DFBC-7144-4CB3-A44B-7F56780C9BCA}" type="presParOf" srcId="{D0F59341-23F6-45E0-A40C-55F8D7674998}" destId="{9C70E96D-A01A-4589-B0BA-72613DEF96FA}" srcOrd="8" destOrd="0" presId="urn:microsoft.com/office/officeart/2005/8/layout/bProcess2"/>
    <dgm:cxn modelId="{629ABF68-0DAA-4D82-AC36-D2FBF400D67B}" type="presParOf" srcId="{9C70E96D-A01A-4589-B0BA-72613DEF96FA}" destId="{3C149367-B913-413B-BFFF-77C871A50142}" srcOrd="0" destOrd="0" presId="urn:microsoft.com/office/officeart/2005/8/layout/bProcess2"/>
    <dgm:cxn modelId="{4AD8D02C-1F73-489B-B43C-6770160ADB83}" type="presParOf" srcId="{9C70E96D-A01A-4589-B0BA-72613DEF96FA}" destId="{EAB86AE8-D03A-4799-8230-CF8A2F338F87}" srcOrd="1" destOrd="0" presId="urn:microsoft.com/office/officeart/2005/8/layout/bProcess2"/>
    <dgm:cxn modelId="{2314EC75-B4FF-47D9-9370-09ED8F416E8D}" type="presParOf" srcId="{D0F59341-23F6-45E0-A40C-55F8D7674998}" destId="{FA3546A9-43E9-41AF-8023-A82B0FEFDCAE}" srcOrd="9" destOrd="0" presId="urn:microsoft.com/office/officeart/2005/8/layout/bProcess2"/>
    <dgm:cxn modelId="{6ECD46F9-C687-4849-9A98-2AAA0D1F83FD}" type="presParOf" srcId="{D0F59341-23F6-45E0-A40C-55F8D7674998}" destId="{E45E6B49-CBE5-4D6F-9CC9-555D3039FFAA}" srcOrd="10" destOrd="0" presId="urn:microsoft.com/office/officeart/2005/8/layout/bProcess2"/>
    <dgm:cxn modelId="{3E7345F0-701D-43D2-AA76-35BA4F501F9C}" type="presParOf" srcId="{E45E6B49-CBE5-4D6F-9CC9-555D3039FFAA}" destId="{EA38CF90-3C82-448A-B5F5-D653440776CD}" srcOrd="0" destOrd="0" presId="urn:microsoft.com/office/officeart/2005/8/layout/bProcess2"/>
    <dgm:cxn modelId="{79983600-58B1-4469-BCD6-B48B0CFEA58D}" type="presParOf" srcId="{E45E6B49-CBE5-4D6F-9CC9-555D3039FFAA}" destId="{E97AB4BB-459A-48E5-92D3-A59C152380EC}" srcOrd="1" destOrd="0" presId="urn:microsoft.com/office/officeart/2005/8/layout/bProcess2"/>
    <dgm:cxn modelId="{4C2DC138-2D2C-4098-8803-D0EC0984A7A5}" type="presParOf" srcId="{D0F59341-23F6-45E0-A40C-55F8D7674998}" destId="{A4728C21-8397-4B66-A678-5E10518AE278}" srcOrd="11" destOrd="0" presId="urn:microsoft.com/office/officeart/2005/8/layout/bProcess2"/>
    <dgm:cxn modelId="{FAEF55CC-6AC7-4424-A8C3-50D6A432D574}" type="presParOf" srcId="{D0F59341-23F6-45E0-A40C-55F8D7674998}" destId="{23741744-E717-4022-8FF6-F5BB22A5EAF7}" srcOrd="12" destOrd="0" presId="urn:microsoft.com/office/officeart/2005/8/layout/bProcess2"/>
    <dgm:cxn modelId="{CC1EFDD1-EE67-4271-98B2-AA38BC49345E}" type="presParOf" srcId="{23741744-E717-4022-8FF6-F5BB22A5EAF7}" destId="{DB24F511-8E55-4E0E-82CC-53DFD635AE6E}" srcOrd="0" destOrd="0" presId="urn:microsoft.com/office/officeart/2005/8/layout/bProcess2"/>
    <dgm:cxn modelId="{43A39A1E-88D0-4CDF-A2A9-8BC5B395B21F}" type="presParOf" srcId="{23741744-E717-4022-8FF6-F5BB22A5EAF7}" destId="{B3291ADB-59DB-48B7-8674-B47C6C7395A9}" srcOrd="1" destOrd="0" presId="urn:microsoft.com/office/officeart/2005/8/layout/bProcess2"/>
    <dgm:cxn modelId="{4E84FB50-1F64-472A-8B6B-DC0824DBA04E}" type="presParOf" srcId="{D0F59341-23F6-45E0-A40C-55F8D7674998}" destId="{4655701D-4103-45E5-A3A2-5A3192F3CFB0}" srcOrd="13" destOrd="0" presId="urn:microsoft.com/office/officeart/2005/8/layout/bProcess2"/>
    <dgm:cxn modelId="{D603884A-BDB5-4C8C-8B96-59E2212812EC}" type="presParOf" srcId="{D0F59341-23F6-45E0-A40C-55F8D7674998}" destId="{EA000E28-A3A5-4712-A2FF-5D87E1FC3EBC}" srcOrd="14" destOrd="0" presId="urn:microsoft.com/office/officeart/2005/8/layout/bProcess2"/>
    <dgm:cxn modelId="{E37469B9-9F8C-403F-B7FC-34FA64B00855}" type="presParOf" srcId="{EA000E28-A3A5-4712-A2FF-5D87E1FC3EBC}" destId="{C88805C4-0A84-4BC8-A8C8-133C96DF6D63}" srcOrd="0" destOrd="0" presId="urn:microsoft.com/office/officeart/2005/8/layout/bProcess2"/>
    <dgm:cxn modelId="{A0A36FB6-4DE1-4888-8AB0-7927D5FB2E1C}" type="presParOf" srcId="{EA000E28-A3A5-4712-A2FF-5D87E1FC3EBC}" destId="{7268A5F9-DF54-4694-B936-4254DDED77AD}" srcOrd="1" destOrd="0" presId="urn:microsoft.com/office/officeart/2005/8/layout/bProcess2"/>
    <dgm:cxn modelId="{5C9168CB-9796-4921-ACF0-BF759334CAB1}" type="presParOf" srcId="{D0F59341-23F6-45E0-A40C-55F8D7674998}" destId="{E60AD8F1-5B3B-4EDB-B96F-3343EF69904C}" srcOrd="15" destOrd="0" presId="urn:microsoft.com/office/officeart/2005/8/layout/bProcess2"/>
    <dgm:cxn modelId="{15AD0341-9796-4039-BA6A-79180929CBE6}" type="presParOf" srcId="{D0F59341-23F6-45E0-A40C-55F8D7674998}" destId="{EA7F4ED4-6C56-4113-972E-24C601A132AE}" srcOrd="16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A19CA-3E0F-433C-838D-E71939CDBD04}">
      <dsp:nvSpPr>
        <dsp:cNvPr id="0" name=""/>
        <dsp:cNvSpPr/>
      </dsp:nvSpPr>
      <dsp:spPr>
        <a:xfrm>
          <a:off x="1095816" y="622"/>
          <a:ext cx="1406997" cy="1406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rbel" panose="020B0503020204020204"/>
            </a:rPr>
            <a:t>Data Acquisition from LTPP website.</a:t>
          </a:r>
          <a:endParaRPr lang="en-US" sz="1100" kern="1200" dirty="0"/>
        </a:p>
      </dsp:txBody>
      <dsp:txXfrm>
        <a:off x="1301866" y="206672"/>
        <a:ext cx="994897" cy="994897"/>
      </dsp:txXfrm>
    </dsp:sp>
    <dsp:sp modelId="{8149009B-70CD-4756-ACAD-9F46626562A4}">
      <dsp:nvSpPr>
        <dsp:cNvPr id="0" name=""/>
        <dsp:cNvSpPr/>
      </dsp:nvSpPr>
      <dsp:spPr>
        <a:xfrm rot="10800000">
          <a:off x="1553090" y="1589297"/>
          <a:ext cx="492449" cy="38515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C1CC4-B1B1-4622-A5A1-F447DB26283F}">
      <dsp:nvSpPr>
        <dsp:cNvPr id="0" name=""/>
        <dsp:cNvSpPr/>
      </dsp:nvSpPr>
      <dsp:spPr>
        <a:xfrm>
          <a:off x="1330081" y="2134333"/>
          <a:ext cx="938467" cy="938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orbel" panose="020B0503020204020204"/>
            </a:rPr>
            <a:t>Join tables and retain necessary and required variables.</a:t>
          </a:r>
        </a:p>
      </dsp:txBody>
      <dsp:txXfrm>
        <a:off x="1467516" y="2271768"/>
        <a:ext cx="663597" cy="663597"/>
      </dsp:txXfrm>
    </dsp:sp>
    <dsp:sp modelId="{BC8D3002-3CC4-4455-9A0A-0F4FDACE887E}">
      <dsp:nvSpPr>
        <dsp:cNvPr id="0" name=""/>
        <dsp:cNvSpPr/>
      </dsp:nvSpPr>
      <dsp:spPr>
        <a:xfrm rot="10800000">
          <a:off x="1553090" y="3371611"/>
          <a:ext cx="492449" cy="38515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38F8A-2517-4857-86BB-F424CE3F6077}">
      <dsp:nvSpPr>
        <dsp:cNvPr id="0" name=""/>
        <dsp:cNvSpPr/>
      </dsp:nvSpPr>
      <dsp:spPr>
        <a:xfrm>
          <a:off x="1330081" y="4033779"/>
          <a:ext cx="938467" cy="938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 Conduct analysis to identify missing data / </a:t>
          </a:r>
          <a:r>
            <a:rPr lang="en-US" sz="900" kern="1200" dirty="0">
              <a:latin typeface="Corbel" panose="020B0503020204020204"/>
            </a:rPr>
            <a:t>anomalies.</a:t>
          </a:r>
        </a:p>
      </dsp:txBody>
      <dsp:txXfrm>
        <a:off x="1467516" y="4171214"/>
        <a:ext cx="663597" cy="663597"/>
      </dsp:txXfrm>
    </dsp:sp>
    <dsp:sp modelId="{3787816D-6259-4B4E-9141-D635AFDCD3A5}">
      <dsp:nvSpPr>
        <dsp:cNvPr id="0" name=""/>
        <dsp:cNvSpPr/>
      </dsp:nvSpPr>
      <dsp:spPr>
        <a:xfrm rot="5400000">
          <a:off x="2619238" y="4310434"/>
          <a:ext cx="492449" cy="38515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C0248-9466-47DA-A5C0-37419A7AAECC}">
      <dsp:nvSpPr>
        <dsp:cNvPr id="0" name=""/>
        <dsp:cNvSpPr/>
      </dsp:nvSpPr>
      <dsp:spPr>
        <a:xfrm>
          <a:off x="3440576" y="4033779"/>
          <a:ext cx="938467" cy="938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Preprocess categorical variables - One hot encoding</a:t>
          </a:r>
        </a:p>
      </dsp:txBody>
      <dsp:txXfrm>
        <a:off x="3578011" y="4171214"/>
        <a:ext cx="663597" cy="663597"/>
      </dsp:txXfrm>
    </dsp:sp>
    <dsp:sp modelId="{192C010C-4DA6-4CD5-BAC0-570DE5E58982}">
      <dsp:nvSpPr>
        <dsp:cNvPr id="0" name=""/>
        <dsp:cNvSpPr/>
      </dsp:nvSpPr>
      <dsp:spPr>
        <a:xfrm>
          <a:off x="3663585" y="3349810"/>
          <a:ext cx="492449" cy="38515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86AE8-D03A-4799-8230-CF8A2F338F87}">
      <dsp:nvSpPr>
        <dsp:cNvPr id="0" name=""/>
        <dsp:cNvSpPr/>
      </dsp:nvSpPr>
      <dsp:spPr>
        <a:xfrm>
          <a:off x="3440576" y="2134333"/>
          <a:ext cx="938467" cy="938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orbel" panose="020B0503020204020204"/>
            </a:rPr>
            <a:t>Separate data into features and labels</a:t>
          </a:r>
          <a:endParaRPr lang="en-US" sz="900" kern="1200" dirty="0"/>
        </a:p>
      </dsp:txBody>
      <dsp:txXfrm>
        <a:off x="3578011" y="2271768"/>
        <a:ext cx="663597" cy="663597"/>
      </dsp:txXfrm>
    </dsp:sp>
    <dsp:sp modelId="{FA3546A9-43E9-41AF-8023-A82B0FEFDCAE}">
      <dsp:nvSpPr>
        <dsp:cNvPr id="0" name=""/>
        <dsp:cNvSpPr/>
      </dsp:nvSpPr>
      <dsp:spPr>
        <a:xfrm>
          <a:off x="3663585" y="1450363"/>
          <a:ext cx="492449" cy="38515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AB4BB-459A-48E5-92D3-A59C152380EC}">
      <dsp:nvSpPr>
        <dsp:cNvPr id="0" name=""/>
        <dsp:cNvSpPr/>
      </dsp:nvSpPr>
      <dsp:spPr>
        <a:xfrm>
          <a:off x="3440576" y="234887"/>
          <a:ext cx="938467" cy="938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orbel" panose="020B0503020204020204"/>
            </a:rPr>
            <a:t>Convert data into arrays</a:t>
          </a:r>
          <a:endParaRPr lang="en-US" sz="900" kern="1200" dirty="0"/>
        </a:p>
      </dsp:txBody>
      <dsp:txXfrm>
        <a:off x="3578011" y="372322"/>
        <a:ext cx="663597" cy="663597"/>
      </dsp:txXfrm>
    </dsp:sp>
    <dsp:sp modelId="{A4728C21-8397-4B66-A678-5E10518AE278}">
      <dsp:nvSpPr>
        <dsp:cNvPr id="0" name=""/>
        <dsp:cNvSpPr/>
      </dsp:nvSpPr>
      <dsp:spPr>
        <a:xfrm rot="5400000">
          <a:off x="4729734" y="511541"/>
          <a:ext cx="492449" cy="38515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91ADB-59DB-48B7-8674-B47C6C7395A9}">
      <dsp:nvSpPr>
        <dsp:cNvPr id="0" name=""/>
        <dsp:cNvSpPr/>
      </dsp:nvSpPr>
      <dsp:spPr>
        <a:xfrm>
          <a:off x="5551072" y="234887"/>
          <a:ext cx="938467" cy="938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orbel" panose="020B0503020204020204"/>
            </a:rPr>
            <a:t>Split data into training and testing sets</a:t>
          </a:r>
          <a:endParaRPr lang="en-US" sz="900" kern="1200" dirty="0"/>
        </a:p>
      </dsp:txBody>
      <dsp:txXfrm>
        <a:off x="5688507" y="372322"/>
        <a:ext cx="663597" cy="663597"/>
      </dsp:txXfrm>
    </dsp:sp>
    <dsp:sp modelId="{4655701D-4103-45E5-A3A2-5A3192F3CFB0}">
      <dsp:nvSpPr>
        <dsp:cNvPr id="0" name=""/>
        <dsp:cNvSpPr/>
      </dsp:nvSpPr>
      <dsp:spPr>
        <a:xfrm rot="10800000">
          <a:off x="5774081" y="1472165"/>
          <a:ext cx="492449" cy="38515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8A5F9-DF54-4694-B936-4254DDED77AD}">
      <dsp:nvSpPr>
        <dsp:cNvPr id="0" name=""/>
        <dsp:cNvSpPr/>
      </dsp:nvSpPr>
      <dsp:spPr>
        <a:xfrm>
          <a:off x="5551072" y="2134333"/>
          <a:ext cx="938467" cy="9384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orbel" panose="020B0503020204020204"/>
            </a:rPr>
            <a:t>Fit the RF model and obtain variable importance</a:t>
          </a:r>
          <a:endParaRPr lang="en-US" sz="900" kern="1200" dirty="0"/>
        </a:p>
      </dsp:txBody>
      <dsp:txXfrm>
        <a:off x="5688507" y="2271768"/>
        <a:ext cx="663597" cy="663597"/>
      </dsp:txXfrm>
    </dsp:sp>
    <dsp:sp modelId="{E60AD8F1-5B3B-4EDB-B96F-3343EF69904C}">
      <dsp:nvSpPr>
        <dsp:cNvPr id="0" name=""/>
        <dsp:cNvSpPr/>
      </dsp:nvSpPr>
      <dsp:spPr>
        <a:xfrm rot="10800000">
          <a:off x="5774081" y="3254479"/>
          <a:ext cx="492449" cy="385158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F4ED4-6C56-4113-972E-24C601A132AE}">
      <dsp:nvSpPr>
        <dsp:cNvPr id="0" name=""/>
        <dsp:cNvSpPr/>
      </dsp:nvSpPr>
      <dsp:spPr>
        <a:xfrm>
          <a:off x="5316807" y="3799514"/>
          <a:ext cx="1406997" cy="1406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rbel" panose="020B0503020204020204"/>
            </a:rPr>
            <a:t>Remodel with using features with significant impact on the target label</a:t>
          </a:r>
        </a:p>
      </dsp:txBody>
      <dsp:txXfrm>
        <a:off x="5522857" y="4005564"/>
        <a:ext cx="994897" cy="994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5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1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4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6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5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8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2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1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0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1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9BCD-5302-7805-1D7C-7A067CC6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351" y="772833"/>
            <a:ext cx="6597678" cy="384038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Data Collection and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9B1AD-97C9-44B8-2964-66DC38A0A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Pavement Performance - Rutting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274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591D536E-3BBF-2BB0-4953-7966B254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80" y="1347957"/>
            <a:ext cx="8788382" cy="47659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4FAC2A-7AFE-C668-CB7E-6F97B74A8C02}"/>
              </a:ext>
            </a:extLst>
          </p:cNvPr>
          <p:cNvSpPr txBox="1"/>
          <p:nvPr/>
        </p:nvSpPr>
        <p:spPr>
          <a:xfrm>
            <a:off x="10087155" y="3243532"/>
            <a:ext cx="15786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Decision Tree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5849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DBD2D-62F5-6ACD-6DE4-E2093BD1A85D}"/>
              </a:ext>
            </a:extLst>
          </p:cNvPr>
          <p:cNvSpPr txBox="1"/>
          <p:nvPr/>
        </p:nvSpPr>
        <p:spPr>
          <a:xfrm>
            <a:off x="1539116" y="864108"/>
            <a:ext cx="3073914" cy="51206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6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References: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1">
            <a:extLst>
              <a:ext uri="{FF2B5EF4-FFF2-40B4-BE49-F238E27FC236}">
                <a16:creationId xmlns:a16="http://schemas.microsoft.com/office/drawing/2014/main" id="{F2105987-5306-5953-97EC-20BF78DD8FB2}"/>
              </a:ext>
            </a:extLst>
          </p:cNvPr>
          <p:cNvSpPr txBox="1"/>
          <p:nvPr/>
        </p:nvSpPr>
        <p:spPr>
          <a:xfrm>
            <a:off x="5289229" y="864108"/>
            <a:ext cx="5910677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Scikit-learn: Machine Learning in Python, Pedregosa </a:t>
            </a:r>
            <a:r>
              <a:rPr lang="en-US" i="1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, JMLR 12, pp. 2825-2830, 2011.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Federal Highway Administration. 2019. Long-Term Pavement Performance Information Management System User Guide. Federal Highway Administration, FHWA-RD-03-088.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9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5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9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41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F46A6-5DBD-7674-1A91-9545612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9" y="1298448"/>
            <a:ext cx="3258688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-100" dirty="0"/>
              <a:t>Initial Variables Selection</a:t>
            </a:r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6D1FFA43-8527-7535-CEDF-151D39B2D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174217"/>
              </p:ext>
            </p:extLst>
          </p:nvPr>
        </p:nvGraphicFramePr>
        <p:xfrm>
          <a:off x="5119352" y="794197"/>
          <a:ext cx="6367272" cy="52578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88608">
                  <a:extLst>
                    <a:ext uri="{9D8B030D-6E8A-4147-A177-3AD203B41FA5}">
                      <a16:colId xmlns:a16="http://schemas.microsoft.com/office/drawing/2014/main" val="3731934649"/>
                    </a:ext>
                  </a:extLst>
                </a:gridCol>
                <a:gridCol w="3078664">
                  <a:extLst>
                    <a:ext uri="{9D8B030D-6E8A-4147-A177-3AD203B41FA5}">
                      <a16:colId xmlns:a16="http://schemas.microsoft.com/office/drawing/2014/main" val="3793084543"/>
                    </a:ext>
                  </a:extLst>
                </a:gridCol>
              </a:tblGrid>
              <a:tr h="45479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cap="none" spc="0" dirty="0"/>
                    </a:p>
                  </a:txBody>
                  <a:tcPr marL="119095" marR="91612" marT="91612" marB="91612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cap="none" spc="0" dirty="0"/>
                        <a:t>LTPP Tables Used:</a:t>
                      </a:r>
                    </a:p>
                  </a:txBody>
                  <a:tcPr marL="119095" marR="91612" marT="91612" marB="91612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55048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pPr algn="l"/>
                      <a:r>
                        <a:rPr lang="en-US" sz="1400" cap="none" spc="0" dirty="0"/>
                        <a:t>Traffic Load Related:</a:t>
                      </a:r>
                    </a:p>
                  </a:txBody>
                  <a:tcPr marL="119095" marR="91612" marT="91612" marB="9161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/>
                    </a:p>
                  </a:txBody>
                  <a:tcPr marL="119095" marR="91612" marT="91612" marB="9161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28724"/>
                  </a:ext>
                </a:extLst>
              </a:tr>
              <a:tr h="6877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cap="none" spc="0" dirty="0"/>
                        <a:t>AADT,   AADTT, </a:t>
                      </a:r>
                      <a:endParaRPr lang="en-US" dirty="0"/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400" cap="none" spc="0" dirty="0"/>
                        <a:t>ANNUAL_ESAL_TREND</a:t>
                      </a:r>
                    </a:p>
                  </a:txBody>
                  <a:tcPr marL="119095" marR="91612" marT="91612" marB="9161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/>
                        <a:t>TRF_TREND</a:t>
                      </a:r>
                    </a:p>
                  </a:txBody>
                  <a:tcPr marL="119095" marR="91612" marT="91612" marB="9161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76085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r>
                        <a:rPr lang="en-US" sz="1400" cap="none" spc="0" dirty="0"/>
                        <a:t>Climate Related:</a:t>
                      </a:r>
                    </a:p>
                  </a:txBody>
                  <a:tcPr marL="119095" marR="91612" marT="91612" marB="9161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/>
                    </a:p>
                  </a:txBody>
                  <a:tcPr marL="119095" marR="91612" marT="91612" marB="9161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795820"/>
                  </a:ext>
                </a:extLst>
              </a:tr>
              <a:tr h="687739"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/>
                        <a:t>TEMP_MEAN_AVG,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1400" cap="none" spc="0" dirty="0"/>
                        <a:t>PRECIPITATION,   FREEZE_INDEX </a:t>
                      </a:r>
                    </a:p>
                  </a:txBody>
                  <a:tcPr marL="119095" marR="91612" marT="91612" marB="9161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/>
                        <a:t>MERRA_TEMP_ANNUAL,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cap="none" spc="0" dirty="0"/>
                        <a:t>MERRA_PRECIP_ANNUAL</a:t>
                      </a:r>
                    </a:p>
                  </a:txBody>
                  <a:tcPr marL="119095" marR="91612" marT="91612" marB="9161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07153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r>
                        <a:rPr lang="en-US" sz="1400" cap="none" spc="0" dirty="0"/>
                        <a:t>Pavement Performance:</a:t>
                      </a:r>
                    </a:p>
                  </a:txBody>
                  <a:tcPr marL="119095" marR="91612" marT="91612" marB="9161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/>
                    </a:p>
                  </a:txBody>
                  <a:tcPr marL="119095" marR="91612" marT="91612" marB="9161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229216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/>
                        <a:t>RUTTING</a:t>
                      </a:r>
                    </a:p>
                  </a:txBody>
                  <a:tcPr marL="119095" marR="91612" marT="91612" marB="9161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/>
                        <a:t>MON_T_PROF_INDEX_SECTION</a:t>
                      </a:r>
                    </a:p>
                  </a:txBody>
                  <a:tcPr marL="119095" marR="91612" marT="91612" marB="9161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297401"/>
                  </a:ext>
                </a:extLst>
              </a:tr>
              <a:tr h="45479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cap="none" spc="0" dirty="0"/>
                        <a:t>Material &amp; Structural Properties:</a:t>
                      </a:r>
                    </a:p>
                  </a:txBody>
                  <a:tcPr marL="119095" marR="91612" marT="91612" marB="9161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cap="none" spc="0" dirty="0"/>
                    </a:p>
                  </a:txBody>
                  <a:tcPr marL="119095" marR="91612" marT="91612" marB="91612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487996"/>
                  </a:ext>
                </a:extLst>
              </a:tr>
              <a:tr h="1153628"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/>
                        <a:t>SUBBASE THICKNESS,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cap="none" spc="0" dirty="0"/>
                        <a:t>SUBGRADE MATERIAL TYPE,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cap="none" spc="0" dirty="0"/>
                        <a:t>AIR VOIDS &amp; ASPHALT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cap="none" spc="0" dirty="0"/>
                        <a:t>CONTENT IN THE MIX</a:t>
                      </a:r>
                    </a:p>
                  </a:txBody>
                  <a:tcPr marL="119095" marR="91612" marT="91612" marB="9161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cap="none" spc="0" dirty="0"/>
                        <a:t>TST_L05B,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cap="none" spc="0" dirty="0"/>
                        <a:t>INV_PMA_ORIG_MIX</a:t>
                      </a:r>
                    </a:p>
                  </a:txBody>
                  <a:tcPr marL="119095" marR="91612" marT="91612" marB="91612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7768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12876B-CEA2-279B-D4B4-81876AFAB818}"/>
              </a:ext>
            </a:extLst>
          </p:cNvPr>
          <p:cNvSpPr txBox="1"/>
          <p:nvPr/>
        </p:nvSpPr>
        <p:spPr>
          <a:xfrm>
            <a:off x="807076" y="6098147"/>
            <a:ext cx="1034173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The variables were chosen based on background literature review and existing studies. This selection was later changed to create a more unique model.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64D545DB-8A58-4FDC-8FF8-F99D917C3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53F02532-0429-47BE-B7D5-89B31C0C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6729" y="757325"/>
            <a:ext cx="3549144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D9738-B376-50AE-73C3-C9495DAC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648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sz="3200" dirty="0"/>
              <a:t>Final Variables Selection</a:t>
            </a:r>
            <a:endParaRPr lang="en-US" dirty="0"/>
          </a:p>
        </p:txBody>
      </p:sp>
      <p:sp>
        <p:nvSpPr>
          <p:cNvPr id="31" name="Rectangle 11">
            <a:extLst>
              <a:ext uri="{FF2B5EF4-FFF2-40B4-BE49-F238E27FC236}">
                <a16:creationId xmlns:a16="http://schemas.microsoft.com/office/drawing/2014/main" id="{E3401C9A-B20D-42B0-B7C0-0E4D1CE58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406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F9E449C-363E-60B6-DF1E-0B736C97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98209"/>
              </p:ext>
            </p:extLst>
          </p:nvPr>
        </p:nvGraphicFramePr>
        <p:xfrm>
          <a:off x="279042" y="762000"/>
          <a:ext cx="7614899" cy="5308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930">
                  <a:extLst>
                    <a:ext uri="{9D8B030D-6E8A-4147-A177-3AD203B41FA5}">
                      <a16:colId xmlns:a16="http://schemas.microsoft.com/office/drawing/2014/main" val="792201420"/>
                    </a:ext>
                  </a:extLst>
                </a:gridCol>
                <a:gridCol w="2946766">
                  <a:extLst>
                    <a:ext uri="{9D8B030D-6E8A-4147-A177-3AD203B41FA5}">
                      <a16:colId xmlns:a16="http://schemas.microsoft.com/office/drawing/2014/main" val="3849717938"/>
                    </a:ext>
                  </a:extLst>
                </a:gridCol>
                <a:gridCol w="2286203">
                  <a:extLst>
                    <a:ext uri="{9D8B030D-6E8A-4147-A177-3AD203B41FA5}">
                      <a16:colId xmlns:a16="http://schemas.microsoft.com/office/drawing/2014/main" val="3668227562"/>
                    </a:ext>
                  </a:extLst>
                </a:gridCol>
              </a:tblGrid>
              <a:tr h="437409">
                <a:tc>
                  <a:txBody>
                    <a:bodyPr/>
                    <a:lstStyle/>
                    <a:p>
                      <a:r>
                        <a:rPr lang="en-US" sz="14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09597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CONSTRUCTION_NO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Cumulative number of construction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TST_L05B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307285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MAX_MEAN_DEPTH_1_8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Maximum rut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MON_T_PROF_INDEX_SECTION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187208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MR_MATL_TYPE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Material type of subgrade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TST_UG07_SS07_A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108433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REPR_THICKNESS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Subgrade 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TST_L05B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2820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RES_MOD_AVG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Characterization of subgrade material stiffness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orbel"/>
                        </a:rPr>
                        <a:t>TST_UG07_SS07_WKSHT_SUM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98039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TOTAL_ANN_PRECIP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Annual Precipitation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CLM_VWS_PRECIP_ANNUAL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099461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FREEZE_INDEX_YR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Freeze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CLM_VWS_TEMP_ANNUAL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6836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MAX_ANN_TEMP_AVG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Maximum annual temperature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orbel"/>
                        </a:rPr>
                        <a:t>CLM_VWS_TEMP_ANNUAL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19726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MAX_ANN_TEMP_DAYS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Maximum annual temperature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orbel"/>
                        </a:rPr>
                        <a:t>CLM_VWS_TEMP_ANNUAL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552802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DAYS_ABOVE_32_C_YEAR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Average number of days above 32 °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latin typeface="Corbel"/>
                        </a:rPr>
                        <a:t>CLM_VWS_TEMP_ANNUAL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55592"/>
                  </a:ext>
                </a:extLst>
              </a:tr>
              <a:tr h="4374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ANL_KESAL_LTPP_LN_YR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Traffic Load - Annual ESAL (equivalent single axle loads) estimates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TRF_HIST_EST_ESAL &amp; TRF_MON_EST_ESAL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47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2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1D7602-6D2D-46C2-A7B2-434F3678D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539253-EA7C-41D9-9930-0923683AA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810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130DF-97D3-2782-8584-94F7D07D2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123837"/>
            <a:ext cx="2789607" cy="460118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Cleaning &amp; Preprocessing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480" y="2085681"/>
            <a:ext cx="0" cy="268663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6">
            <a:extLst>
              <a:ext uri="{FF2B5EF4-FFF2-40B4-BE49-F238E27FC236}">
                <a16:creationId xmlns:a16="http://schemas.microsoft.com/office/drawing/2014/main" id="{861932D0-7B8A-1137-7780-50DFB960F7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552153"/>
              </p:ext>
            </p:extLst>
          </p:nvPr>
        </p:nvGraphicFramePr>
        <p:xfrm>
          <a:off x="3858006" y="820670"/>
          <a:ext cx="7819621" cy="5207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19" name="TextBox 2918">
            <a:extLst>
              <a:ext uri="{FF2B5EF4-FFF2-40B4-BE49-F238E27FC236}">
                <a16:creationId xmlns:a16="http://schemas.microsoft.com/office/drawing/2014/main" id="{9CE8E74B-DB7D-4CDC-7663-42CCDFA9E195}"/>
              </a:ext>
            </a:extLst>
          </p:cNvPr>
          <p:cNvSpPr txBox="1"/>
          <p:nvPr/>
        </p:nvSpPr>
        <p:spPr>
          <a:xfrm>
            <a:off x="667555" y="429510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400" dirty="0"/>
              <a:t>Using Python and MySQL</a:t>
            </a:r>
          </a:p>
        </p:txBody>
      </p:sp>
    </p:spTree>
    <p:extLst>
      <p:ext uri="{BB962C8B-B14F-4D97-AF65-F5344CB8AC3E}">
        <p14:creationId xmlns:p14="http://schemas.microsoft.com/office/powerpoint/2010/main" val="220741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A8C69-E85B-6F2B-0CE7-BEE59BD8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cleaning highlights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FA7D0-1418-1F4F-C1BC-3109F55C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No records found for some features</a:t>
            </a:r>
          </a:p>
          <a:p>
            <a:r>
              <a:rPr lang="en-US" dirty="0"/>
              <a:t>For observed traffic loads, data dates from 1990</a:t>
            </a:r>
          </a:p>
          <a:p>
            <a:r>
              <a:rPr lang="en-US" dirty="0"/>
              <a:t>Table joining caused significantly less data points – not enough to create model</a:t>
            </a:r>
          </a:p>
          <a:p>
            <a:endParaRPr lang="en-US" dirty="0"/>
          </a:p>
          <a:p>
            <a:r>
              <a:rPr lang="en-US" dirty="0"/>
              <a:t>Solutions:</a:t>
            </a:r>
          </a:p>
          <a:p>
            <a:pPr marL="457200" indent="-457200">
              <a:buAutoNum type="arabicParenR"/>
            </a:pPr>
            <a:r>
              <a:rPr lang="en-US" dirty="0"/>
              <a:t>Background research and looking through LTPP database for features that better suited the purpose</a:t>
            </a:r>
          </a:p>
          <a:p>
            <a:pPr marL="457200" indent="-457200">
              <a:buAutoNum type="arabicParenR"/>
            </a:pPr>
            <a:r>
              <a:rPr lang="en-US" dirty="0"/>
              <a:t>Use of estimated values for years before 1989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DF5E-86EB-11D8-70A6-C6D61420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Testing,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A134-1AF4-F5DB-9DC0-FB9A35A5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has 10 input variables and 7875 data points</a:t>
            </a:r>
          </a:p>
          <a:p>
            <a:r>
              <a:rPr lang="en-US" dirty="0"/>
              <a:t>80-20 train-test split was used for the final prepared dataset </a:t>
            </a:r>
          </a:p>
          <a:p>
            <a:r>
              <a:rPr lang="en-US" dirty="0"/>
              <a:t>5 fold cross-validation and 10 fold cross-validation at hyperparameter optimization stage</a:t>
            </a:r>
          </a:p>
          <a:p>
            <a:r>
              <a:rPr lang="en-US" dirty="0"/>
              <a:t>Initial Random Forest model had default parameters:</a:t>
            </a:r>
          </a:p>
          <a:p>
            <a:pPr>
              <a:buFont typeface="Courier New" pitchFamily="18" charset="2"/>
              <a:buChar char="o"/>
            </a:pPr>
            <a:r>
              <a:rPr lang="en-US" dirty="0"/>
              <a:t>Number of trees = 100</a:t>
            </a:r>
          </a:p>
          <a:p>
            <a:pPr>
              <a:buFont typeface="Courier New" pitchFamily="18" charset="2"/>
              <a:buChar char="o"/>
            </a:pPr>
            <a:r>
              <a:rPr lang="en-US" dirty="0"/>
              <a:t>Minimum number of samples on each leaf = 1</a:t>
            </a:r>
          </a:p>
          <a:p>
            <a:pPr>
              <a:buFont typeface="Courier New" pitchFamily="18" charset="2"/>
              <a:buChar char="o"/>
            </a:pPr>
            <a:r>
              <a:rPr lang="en-US" dirty="0"/>
              <a:t>Minimum number of samples on each split = 2</a:t>
            </a:r>
          </a:p>
          <a:p>
            <a:pPr>
              <a:buFont typeface="Courier New" pitchFamily="18" charset="2"/>
              <a:buChar char="o"/>
            </a:pPr>
            <a:r>
              <a:rPr lang="en-US" dirty="0"/>
              <a:t>Maximum depth of each tree = ~30-40</a:t>
            </a:r>
          </a:p>
          <a:p>
            <a:pPr>
              <a:buFont typeface="Courier New" pitchFamily="18" charset="2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64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E16E-4CB3-ACFE-60B0-13132DB4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Hyperparameter optimization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9C5E0-315C-1ADB-6BA7-726E1D23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depth of each tree = 22 </a:t>
            </a:r>
          </a:p>
          <a:p>
            <a:r>
              <a:rPr lang="en-US" dirty="0"/>
              <a:t>Maximum number of features to consider for each split = 8</a:t>
            </a:r>
          </a:p>
          <a:p>
            <a:r>
              <a:rPr lang="en-US" dirty="0"/>
              <a:t>Minimum number of samples on each leaf = 4</a:t>
            </a:r>
          </a:p>
          <a:p>
            <a:r>
              <a:rPr lang="en-US" dirty="0"/>
              <a:t>Number of trees = 5</a:t>
            </a:r>
          </a:p>
          <a:p>
            <a:endParaRPr lang="en-US" dirty="0"/>
          </a:p>
          <a:p>
            <a:r>
              <a:rPr lang="en-US" dirty="0"/>
              <a:t>Repeated 10 fold Cross-validation R^2 = 96.501%</a:t>
            </a:r>
          </a:p>
        </p:txBody>
      </p:sp>
    </p:spTree>
    <p:extLst>
      <p:ext uri="{BB962C8B-B14F-4D97-AF65-F5344CB8AC3E}">
        <p14:creationId xmlns:p14="http://schemas.microsoft.com/office/powerpoint/2010/main" val="128945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632639-B30C-4E12-8187-12F8D1A7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C8C472E-482D-322F-7452-CF3843EB3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25879"/>
            <a:ext cx="4889100" cy="4351297"/>
          </a:xfrm>
          <a:prstGeom prst="rect">
            <a:avLst/>
          </a:prstGeo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63BA36B-3ECC-5089-1EBD-17C5AE3D9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790" y="1421287"/>
            <a:ext cx="4989742" cy="43029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1CA3B-37AB-FE15-C909-C863D37524DD}"/>
              </a:ext>
            </a:extLst>
          </p:cNvPr>
          <p:cNvSpPr txBox="1"/>
          <p:nvPr/>
        </p:nvSpPr>
        <p:spPr>
          <a:xfrm>
            <a:off x="727494" y="594647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Training R^2 = 98.476%</a:t>
            </a:r>
          </a:p>
          <a:p>
            <a:r>
              <a:rPr lang="en-US" sz="2000" dirty="0"/>
              <a:t>MSE = 0.196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2DB07-2EA7-83C4-6B60-12215DA6D99E}"/>
              </a:ext>
            </a:extLst>
          </p:cNvPr>
          <p:cNvSpPr txBox="1"/>
          <p:nvPr/>
        </p:nvSpPr>
        <p:spPr>
          <a:xfrm>
            <a:off x="8821049" y="594557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/>
              <a:t>Testing R^2 = 95.821</a:t>
            </a:r>
          </a:p>
          <a:p>
            <a:pPr algn="r"/>
            <a:r>
              <a:rPr lang="en-US" sz="2000" dirty="0"/>
              <a:t>MSE = 0.489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5252E-AB5B-4BEA-E6B1-4068AF83F1B3}"/>
              </a:ext>
            </a:extLst>
          </p:cNvPr>
          <p:cNvSpPr txBox="1"/>
          <p:nvPr/>
        </p:nvSpPr>
        <p:spPr>
          <a:xfrm>
            <a:off x="4780112" y="5944678"/>
            <a:ext cx="38071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Repeated 10 fold</a:t>
            </a:r>
          </a:p>
          <a:p>
            <a:r>
              <a:rPr lang="en-US" sz="2000" dirty="0"/>
              <a:t>Cross-validation R^2 = 96.501%</a:t>
            </a:r>
          </a:p>
        </p:txBody>
      </p:sp>
    </p:spTree>
    <p:extLst>
      <p:ext uri="{BB962C8B-B14F-4D97-AF65-F5344CB8AC3E}">
        <p14:creationId xmlns:p14="http://schemas.microsoft.com/office/powerpoint/2010/main" val="300038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632639-B30C-4E12-8187-12F8D1A74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E4D1F7C-C336-728B-DFB4-F4C4D27D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05" y="1136586"/>
            <a:ext cx="4989742" cy="4699847"/>
          </a:xfrm>
          <a:prstGeom prst="rect">
            <a:avLst/>
          </a:prstGeom>
        </p:spPr>
      </p:pic>
      <p:pic>
        <p:nvPicPr>
          <p:cNvPr id="3" name="Picture 3" descr="Treemap chart&#10;&#10;Description automatically generated">
            <a:extLst>
              <a:ext uri="{FF2B5EF4-FFF2-40B4-BE49-F238E27FC236}">
                <a16:creationId xmlns:a16="http://schemas.microsoft.com/office/drawing/2014/main" id="{B359FEA0-F812-6B6C-5D5B-9E9918B41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941917"/>
            <a:ext cx="5291666" cy="4974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8A72E6-A7EC-8B73-EA18-EACD51FE4E1C}"/>
              </a:ext>
            </a:extLst>
          </p:cNvPr>
          <p:cNvSpPr txBox="1"/>
          <p:nvPr/>
        </p:nvSpPr>
        <p:spPr>
          <a:xfrm>
            <a:off x="1532626" y="6075872"/>
            <a:ext cx="34764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Input Variable Importance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496FF-4B84-8E5C-261B-8DED282080A6}"/>
              </a:ext>
            </a:extLst>
          </p:cNvPr>
          <p:cNvSpPr txBox="1"/>
          <p:nvPr/>
        </p:nvSpPr>
        <p:spPr>
          <a:xfrm>
            <a:off x="7901796" y="607587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Correlation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87903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Frame</vt:lpstr>
      <vt:lpstr>Data Collection and Cleaning</vt:lpstr>
      <vt:lpstr>Initial Variables Selection</vt:lpstr>
      <vt:lpstr>Final Variables Selection</vt:lpstr>
      <vt:lpstr>Data  Cleaning &amp; Preprocessing</vt:lpstr>
      <vt:lpstr>Data cleaning highlights</vt:lpstr>
      <vt:lpstr>Training, Testing, Optimization</vt:lpstr>
      <vt:lpstr>Hyperparameter optimization results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757</cp:revision>
  <dcterms:created xsi:type="dcterms:W3CDTF">2022-07-22T07:48:33Z</dcterms:created>
  <dcterms:modified xsi:type="dcterms:W3CDTF">2022-08-11T05:17:30Z</dcterms:modified>
</cp:coreProperties>
</file>