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73" r:id="rId3"/>
    <p:sldId id="259" r:id="rId4"/>
    <p:sldId id="260" r:id="rId5"/>
    <p:sldId id="261" r:id="rId6"/>
    <p:sldId id="274" r:id="rId7"/>
    <p:sldId id="264" r:id="rId8"/>
    <p:sldId id="265" r:id="rId9"/>
    <p:sldId id="275" r:id="rId10"/>
    <p:sldId id="267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94660"/>
  </p:normalViewPr>
  <p:slideViewPr>
    <p:cSldViewPr>
      <p:cViewPr varScale="1">
        <p:scale>
          <a:sx n="80" d="100"/>
          <a:sy n="80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26E1607-5133-4F75-9F84-800B1DA40B11}" type="slidenum">
              <a:rPr lang="fr-FR"/>
              <a:pPr/>
              <a:t>‹N°›</a:t>
            </a:fld>
            <a:endParaRPr lang="fr-FR"/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74760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61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62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AFC7-CC35-41AF-81DD-5C17D8AE89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95A91-706C-436E-8628-4EC3D818286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26489C-2629-48FD-BF1D-DEC6A58A498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CA6C8-A702-4824-91E1-8CB26EBA574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EF87C-86C8-4193-ABD4-1539D2B4167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CF070-A5A3-4F89-A9DB-3C178298C1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485E5-75F1-40F5-BD3F-12EBD480CC8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F4FBE-CD52-445E-B5C0-F43301BCFFB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7F903-6AB0-4B9E-B959-7B99D4620C6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DC186-42B0-41EC-939F-EB4B1DFB7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6EB7B-6418-4738-B17A-47D98570AE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fr-FR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fr-FR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4057F5A-ECEF-46B4-85EF-F52C4248ACC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548680"/>
            <a:ext cx="7772400" cy="2387898"/>
          </a:xfrm>
        </p:spPr>
        <p:txBody>
          <a:bodyPr/>
          <a:lstStyle/>
          <a:p>
            <a:r>
              <a:rPr lang="en-US" sz="4800" b="1" i="1" dirty="0" smtClean="0"/>
              <a:t>Numerical Investigation of the Flow and Heat from two spheres in tandem arrangement</a:t>
            </a:r>
            <a:endParaRPr lang="fr-FR" sz="4800" b="1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1043608" y="422108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 It by : </a:t>
            </a:r>
          </a:p>
          <a:p>
            <a:r>
              <a:rPr lang="fr-FR" dirty="0" smtClean="0"/>
              <a:t>RAHMANI HAMZA</a:t>
            </a:r>
          </a:p>
          <a:p>
            <a:r>
              <a:rPr lang="fr-FR" dirty="0" smtClean="0"/>
              <a:t>ZAIR AHMED EL AMINE </a:t>
            </a:r>
          </a:p>
          <a:p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Temperature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pic>
        <p:nvPicPr>
          <p:cNvPr id="266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892480" cy="20882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4293096"/>
            <a:ext cx="8892481" cy="20882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547664" y="378904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Re=100 </a:t>
            </a:r>
            <a:r>
              <a:rPr lang="fr-FR" dirty="0" smtClean="0"/>
              <a:t>,Ri=0,Pr=0.72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75656" y="63093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</a:t>
            </a:r>
            <a:r>
              <a:rPr lang="fr-FR" dirty="0" smtClean="0"/>
              <a:t>=100, Ri=1,Pr=0.72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Temperature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4842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640960" cy="232752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484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8712968" cy="2304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23" name="ZoneTexte 22"/>
          <p:cNvSpPr txBox="1"/>
          <p:nvPr/>
        </p:nvSpPr>
        <p:spPr>
          <a:xfrm>
            <a:off x="1835696" y="393305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Ri=1,</a:t>
            </a:r>
            <a:r>
              <a:rPr lang="fr-FR" dirty="0" err="1" smtClean="0"/>
              <a:t>Re</a:t>
            </a:r>
            <a:r>
              <a:rPr lang="fr-FR" dirty="0" smtClean="0"/>
              <a:t>=100,Pr=0.72,L/D=0.5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123728" y="638132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Ri=1,</a:t>
            </a:r>
            <a:r>
              <a:rPr lang="fr-FR" dirty="0" err="1" smtClean="0"/>
              <a:t>Re</a:t>
            </a:r>
            <a:r>
              <a:rPr lang="fr-FR" dirty="0" smtClean="0"/>
              <a:t>=100,Pr=0.72,L/D=4.5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71600" y="1916832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our</a:t>
            </a:r>
            <a:r>
              <a:rPr lang="fr-FR" dirty="0" smtClean="0"/>
              <a:t> Project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conclude</a:t>
            </a:r>
            <a:r>
              <a:rPr lang="fr-FR" dirty="0" smtClean="0"/>
              <a:t> 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Study of </a:t>
            </a:r>
            <a:r>
              <a:rPr lang="en-US" dirty="0" err="1" smtClean="0"/>
              <a:t>Axisymmetric</a:t>
            </a:r>
            <a:r>
              <a:rPr lang="en-US" dirty="0" smtClean="0"/>
              <a:t> flow past two </a:t>
            </a:r>
            <a:r>
              <a:rPr lang="en-US" dirty="0" err="1" smtClean="0"/>
              <a:t>tendem</a:t>
            </a:r>
            <a:r>
              <a:rPr lang="en-US" dirty="0" smtClean="0"/>
              <a:t> spheres, can help us to obtain some </a:t>
            </a:r>
            <a:r>
              <a:rPr lang="en-US" dirty="0" err="1" smtClean="0"/>
              <a:t>prediciton</a:t>
            </a:r>
            <a:r>
              <a:rPr lang="en-US" dirty="0" smtClean="0"/>
              <a:t> about interaction between spheres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Determine the full model non dimensional parameter which influence the flow and the heat transfer like </a:t>
            </a:r>
            <a:r>
              <a:rPr lang="en-US" dirty="0" err="1" smtClean="0"/>
              <a:t>Nusselt</a:t>
            </a:r>
            <a:r>
              <a:rPr lang="en-US" dirty="0" smtClean="0"/>
              <a:t> nu</a:t>
            </a:r>
            <a:r>
              <a:rPr lang="fr-FR" dirty="0" err="1" smtClean="0"/>
              <a:t>mber</a:t>
            </a:r>
            <a:endParaRPr lang="fr-FR" dirty="0" smtClean="0"/>
          </a:p>
          <a:p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"/>
            <a:ext cx="8229600" cy="836712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0725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400" dirty="0" smtClean="0"/>
              <a:t>The present study has numerically investigated two-dimensional flow (</a:t>
            </a:r>
            <a:r>
              <a:rPr lang="en-US" sz="2400" dirty="0" err="1" smtClean="0"/>
              <a:t>Axisymmetric</a:t>
            </a:r>
            <a:r>
              <a:rPr lang="en-US" sz="2400" dirty="0" smtClean="0"/>
              <a:t>)  over two heated spheres in tandem arrangement 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The Result of this investigation will describe a General behavior of the Flow by evaluating the Velocity streamline and Pressure, with different dimensionless </a:t>
            </a:r>
            <a:r>
              <a:rPr lang="en-US" sz="2400" dirty="0" err="1" smtClean="0"/>
              <a:t>para</a:t>
            </a:r>
            <a:r>
              <a:rPr lang="fr-FR" sz="2400" dirty="0" err="1" smtClean="0"/>
              <a:t>meter</a:t>
            </a:r>
            <a:r>
              <a:rPr lang="fr-FR" sz="2400" dirty="0" smtClean="0"/>
              <a:t> </a:t>
            </a:r>
            <a:r>
              <a:rPr lang="fr-FR" sz="2400" dirty="0" err="1" smtClean="0"/>
              <a:t>like</a:t>
            </a:r>
            <a:r>
              <a:rPr lang="fr-FR" sz="2400" dirty="0" smtClean="0"/>
              <a:t> Reynold </a:t>
            </a:r>
            <a:r>
              <a:rPr lang="fr-FR" sz="2400" dirty="0" err="1" smtClean="0"/>
              <a:t>number</a:t>
            </a:r>
            <a:r>
              <a:rPr lang="fr-FR" sz="2400" dirty="0" smtClean="0"/>
              <a:t> , and Drag Coefficient </a:t>
            </a:r>
            <a:r>
              <a:rPr lang="en-US" sz="2400" dirty="0" smtClean="0"/>
              <a:t> as same time we show the  heat transfer problem and his effect to the flow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Problem</a:t>
            </a:r>
            <a:r>
              <a:rPr lang="fr-FR" sz="4000" dirty="0" smtClean="0"/>
              <a:t> Formulation </a:t>
            </a:r>
            <a:endParaRPr lang="fr-FR" sz="40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*</a:t>
            </a:r>
            <a:r>
              <a:rPr lang="fr-FR" dirty="0" err="1" smtClean="0"/>
              <a:t>Coupled</a:t>
            </a:r>
            <a:r>
              <a:rPr lang="fr-FR" dirty="0" smtClean="0"/>
              <a:t> Navier-Stock Equation: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err="1" smtClean="0"/>
              <a:t>Heat</a:t>
            </a:r>
            <a:r>
              <a:rPr lang="fr-FR" dirty="0" smtClean="0"/>
              <a:t> Equation :</a:t>
            </a:r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83568" y="2204864"/>
          <a:ext cx="7560840" cy="1440160"/>
        </p:xfrm>
        <a:graphic>
          <a:graphicData uri="http://schemas.openxmlformats.org/presentationml/2006/ole">
            <p:oleObj spid="_x0000_s8200" name="Equation" r:id="rId3" imgW="2082600" imgH="583920" progId="Equation.DSMT4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755576" y="4365104"/>
          <a:ext cx="6768752" cy="1368152"/>
        </p:xfrm>
        <a:graphic>
          <a:graphicData uri="http://schemas.openxmlformats.org/presentationml/2006/ole">
            <p:oleObj spid="_x0000_s8201" name="Equation" r:id="rId4" imgW="17906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 </a:t>
            </a:r>
            <a:endParaRPr lang="fr-FR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992888" cy="2514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1 : Drag coefficient </a:t>
            </a:r>
            <a:endParaRPr lang="fr-FR" dirty="0"/>
          </a:p>
        </p:txBody>
      </p:sp>
      <p:pic>
        <p:nvPicPr>
          <p:cNvPr id="10253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680520" cy="453650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3" y="1700808"/>
            <a:ext cx="4644008" cy="44644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Drag Coefficient </a:t>
            </a:r>
            <a:endParaRPr lang="fr-FR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0808"/>
            <a:ext cx="4038600" cy="4392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4038600" cy="43924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Nusselt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27088" y="5157788"/>
            <a:ext cx="43211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latin typeface="Times New Roman" pitchFamily="18" charset="0"/>
              </a:rPr>
              <a:t>Le vecteur densité de courant thermique est :</a:t>
            </a:r>
          </a:p>
        </p:txBody>
      </p:sp>
      <p:pic>
        <p:nvPicPr>
          <p:cNvPr id="14351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4038600" cy="468051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4352" name="Picture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4464496" cy="46085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"/>
            <a:ext cx="8229600" cy="836712"/>
          </a:xfrm>
        </p:spPr>
        <p:txBody>
          <a:bodyPr/>
          <a:lstStyle/>
          <a:p>
            <a:r>
              <a:rPr lang="fr-FR" dirty="0" err="1" smtClean="0"/>
              <a:t>Velocity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0" y="3717032"/>
            <a:ext cx="9001000" cy="25922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5374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8892480" cy="2304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1187624" y="314096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Ri=0 ,Pr=0.72 ,</a:t>
            </a:r>
            <a:r>
              <a:rPr lang="fr-FR" dirty="0" err="1" smtClean="0"/>
              <a:t>Re</a:t>
            </a:r>
            <a:r>
              <a:rPr lang="fr-FR" dirty="0" smtClean="0"/>
              <a:t>=100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331640" y="64533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Ri=1 ,Pr=0.72,</a:t>
            </a:r>
            <a:r>
              <a:rPr lang="fr-FR" dirty="0" err="1" smtClean="0"/>
              <a:t>Re</a:t>
            </a:r>
            <a:r>
              <a:rPr lang="fr-FR" dirty="0" smtClean="0"/>
              <a:t>=100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fr-FR" dirty="0" err="1" smtClean="0"/>
              <a:t>Velocity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36904" cy="223224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8964488" cy="201622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547664" y="393305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Ri=1 ,</a:t>
            </a:r>
            <a:r>
              <a:rPr lang="fr-FR" dirty="0" err="1" smtClean="0"/>
              <a:t>Re</a:t>
            </a:r>
            <a:r>
              <a:rPr lang="fr-FR" dirty="0" smtClean="0"/>
              <a:t>=100 ,L/D =0.5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79712" y="64533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Ri=1,</a:t>
            </a:r>
            <a:r>
              <a:rPr lang="fr-FR" dirty="0" err="1" smtClean="0"/>
              <a:t>Re</a:t>
            </a:r>
            <a:r>
              <a:rPr lang="fr-FR" dirty="0" smtClean="0"/>
              <a:t>=100,L/D=4.5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_conduction_thermique">
  <a:themeElements>
    <a:clrScheme name="Niveau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Niveau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Niveau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La_conduction_thermique</Template>
  <TotalTime>199</TotalTime>
  <Words>199</Words>
  <Application>Microsoft Office PowerPoint</Application>
  <PresentationFormat>Affichage à l'écran (4:3)</PresentationFormat>
  <Paragraphs>37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Times New Roman</vt:lpstr>
      <vt:lpstr>Garamond</vt:lpstr>
      <vt:lpstr>Verdana</vt:lpstr>
      <vt:lpstr>Wingdings</vt:lpstr>
      <vt:lpstr>Arial</vt:lpstr>
      <vt:lpstr>La_conduction_thermique</vt:lpstr>
      <vt:lpstr>MathType 6.0 Equation</vt:lpstr>
      <vt:lpstr>Numerical Investigation of the Flow and Heat from two spheres in tandem arrangement</vt:lpstr>
      <vt:lpstr>Introduction </vt:lpstr>
      <vt:lpstr>Problem Formulation </vt:lpstr>
      <vt:lpstr>Boundary Condition </vt:lpstr>
      <vt:lpstr>Result 1 : Drag coefficient </vt:lpstr>
      <vt:lpstr>Drag Coefficient </vt:lpstr>
      <vt:lpstr>Nusselt Number</vt:lpstr>
      <vt:lpstr>Velocity </vt:lpstr>
      <vt:lpstr>Velocity </vt:lpstr>
      <vt:lpstr>Temperature </vt:lpstr>
      <vt:lpstr>Temperature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Investigation of the Flow and Heat from two spheres in tandem arrangement</dc:title>
  <dc:creator>Octet Plus</dc:creator>
  <cp:lastModifiedBy>Octet Plus</cp:lastModifiedBy>
  <cp:revision>21</cp:revision>
  <dcterms:created xsi:type="dcterms:W3CDTF">2017-05-11T19:06:50Z</dcterms:created>
  <dcterms:modified xsi:type="dcterms:W3CDTF">2017-05-11T22:26:40Z</dcterms:modified>
</cp:coreProperties>
</file>