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Pignatel" initials="JP" lastIdx="1" clrIdx="0">
    <p:extLst>
      <p:ext uri="{19B8F6BF-5375-455C-9EA6-DF929625EA0E}">
        <p15:presenceInfo xmlns:p15="http://schemas.microsoft.com/office/powerpoint/2012/main" userId="S-1-5-21-3285883919-3597802469-1466995136-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0021F-417B-4EDC-B63C-659C5049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5858BE-F44C-488E-9F48-FB11C919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B1EFA-8E00-4871-BB5D-123EA4E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09A63-95BD-4867-BA99-176E3178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6B05A-7BF1-4A5C-9304-60CB6A0E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37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EF2F7-31A3-4094-9796-86FA55F2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6363B2-431A-408F-9FA1-E6B0BFDC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5864F-838C-4049-A817-FB9CC3C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CE1DD-3E01-4D25-84F7-87FC654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EB726-7351-4987-ADB7-24CE3F60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D94B0-007B-4844-AA7D-2762D200A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8122DF-508A-4A9E-BFBC-F8B1BBE7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E0CAD-27A0-4639-93E2-92FA2509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04557-21A6-496B-BCEF-3C614F4D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D8D5D-0FB3-41AA-8559-CA0AEE7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652E4-7261-4F55-999A-66AAD7F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9CF9-C785-47E6-9C40-9D74B7F5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4EE9C-AFD0-4315-A045-C7F99A8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A6B88-F498-4500-ADB2-0D875F83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80CC9-5C58-49AF-AC8A-83EB259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5076C-64AF-4FB7-A836-299378F6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F7895-52CB-4886-AC80-1FBD87C2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8251E-B8A3-4F74-BEFC-EEE2595C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28284D-0EAC-4DC7-945C-D7876B80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B5918-DA1C-4CCA-95CD-4DC8F0BB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0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DAC7-48FF-47A2-91F1-46ED7697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E66BC-0147-40CF-985D-0E3ED890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1141B-EC5B-43AB-97EC-7059D41B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1DACA9-5734-4B53-99B1-0FCAE15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F8622F-EECA-4DED-829C-BAC349FB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E2C892-F3DD-419C-A9BC-E6FD33E9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3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AC0F4-63E6-4733-9D40-8B6C796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3D07A5-6002-4A26-B33E-DCB0E2E1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033D59-CCDF-4B92-9E7B-76A04107F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E94C6E-F0FF-4205-BEBB-76FA371CF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56E4BA-D9AA-4D90-9C7A-B73B43DB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54D4F9-5414-49BB-85F5-9DD7B80D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C365E5-4C93-478A-82F6-7C2E0135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B04F16-CFC8-4103-ADC9-F347BADD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554A8-95BC-443C-926B-B9A568C5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440B94-90C8-4329-BD18-FA620E3D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5E6614-9763-43E2-85B3-6C1561D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80EDBE-2B31-4F9A-A8AB-27C49DA5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FF9E-97F0-4957-9D51-CE97DD11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119322-5CEE-43C5-A5EA-2477247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481633-6705-4C91-8439-B8B5554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6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C6769-18B7-4AB9-84F2-ABA6281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0FD79-EAFE-43A4-AFAF-4DA09D9E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D718B3-E6B0-4389-A1E4-88BD0642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390BC9-5EC7-4E59-AE24-9139FC4F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4037A8-55BE-44E6-9CF6-29A5D54D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A9BCB-E673-429A-9DE4-2BDB568A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97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B7E46-9B1C-49A8-BA1F-080AAA53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59F178-8628-4E94-9D42-5D21A070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C4BACC-C2EE-46B1-86EA-B31BC2CA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5E728-8146-4FC5-8460-BED77290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894FF3-4C55-49F6-8BB2-76E028FF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3F5C2-D157-4467-8CFF-A1A0A15D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0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C26888-5346-4DA2-A05A-103AD9CC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6826C-08D5-4E92-8490-2EFB4D0B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B23BF-F57D-483D-8942-DE84AB8CF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4225-DEBB-457D-8F29-D4C16AE2A6CF}" type="datetimeFigureOut">
              <a:rPr lang="fr-FR" smtClean="0"/>
              <a:t>15/01/2022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4D142-229D-4ABA-A91C-6F38F940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2DD08-EE1A-454F-BD31-428828C76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62ED-8F29-4C36-9FE8-A6DEE1A87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45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1C517F2-DA94-4A13-BA2B-11C3FF9C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439" y="1761961"/>
            <a:ext cx="824248" cy="9338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512D0F1-EB45-4608-BE12-419485D4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439" y="3462952"/>
            <a:ext cx="823031" cy="9388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DB32EC-9568-4C51-9E79-43BFF21507FD}"/>
              </a:ext>
            </a:extLst>
          </p:cNvPr>
          <p:cNvSpPr/>
          <p:nvPr/>
        </p:nvSpPr>
        <p:spPr>
          <a:xfrm>
            <a:off x="8859439" y="1294276"/>
            <a:ext cx="824248" cy="46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BOOKIT </a:t>
            </a:r>
            <a:r>
              <a:rPr lang="fr-FR" sz="900" dirty="0" err="1">
                <a:solidFill>
                  <a:schemeClr val="tx1"/>
                </a:solidFill>
              </a:rPr>
              <a:t>end-point</a:t>
            </a:r>
            <a:r>
              <a:rPr lang="fr-FR" sz="900" dirty="0">
                <a:solidFill>
                  <a:schemeClr val="tx1"/>
                </a:solidFill>
              </a:rPr>
              <a:t>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75F5C-A445-4046-95FA-BB7AAE82BF2A}"/>
              </a:ext>
            </a:extLst>
          </p:cNvPr>
          <p:cNvSpPr/>
          <p:nvPr/>
        </p:nvSpPr>
        <p:spPr>
          <a:xfrm>
            <a:off x="8859439" y="2995267"/>
            <a:ext cx="824248" cy="46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BOOKIT </a:t>
            </a:r>
            <a:r>
              <a:rPr lang="fr-FR" sz="900" dirty="0" err="1">
                <a:solidFill>
                  <a:schemeClr val="tx1"/>
                </a:solidFill>
              </a:rPr>
              <a:t>end-point</a:t>
            </a:r>
            <a:r>
              <a:rPr lang="fr-FR" sz="900" dirty="0">
                <a:solidFill>
                  <a:schemeClr val="tx1"/>
                </a:solidFill>
              </a:rPr>
              <a:t>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C41294-0569-4BF7-8433-4AB79BAA1B08}"/>
              </a:ext>
            </a:extLst>
          </p:cNvPr>
          <p:cNvSpPr/>
          <p:nvPr/>
        </p:nvSpPr>
        <p:spPr>
          <a:xfrm>
            <a:off x="8477405" y="2995267"/>
            <a:ext cx="382034" cy="140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dirty="0"/>
              <a:t>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3A08D-2952-49C6-9BAB-5ED585387CC2}"/>
              </a:ext>
            </a:extLst>
          </p:cNvPr>
          <p:cNvSpPr/>
          <p:nvPr/>
        </p:nvSpPr>
        <p:spPr>
          <a:xfrm>
            <a:off x="8477405" y="1289266"/>
            <a:ext cx="382034" cy="140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dirty="0"/>
              <a:t>SOAP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CC7862E-817C-4962-82DC-4A298914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84" y="2558523"/>
            <a:ext cx="823031" cy="9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7B9D84-7C26-4A1E-99D3-C36AA5785B27}"/>
              </a:ext>
            </a:extLst>
          </p:cNvPr>
          <p:cNvSpPr/>
          <p:nvPr/>
        </p:nvSpPr>
        <p:spPr>
          <a:xfrm>
            <a:off x="5684484" y="2090838"/>
            <a:ext cx="824248" cy="46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UI </a:t>
            </a:r>
            <a:r>
              <a:rPr lang="fr-FR" sz="900" dirty="0" err="1">
                <a:solidFill>
                  <a:schemeClr val="tx1"/>
                </a:solidFill>
              </a:rPr>
              <a:t>end-point</a:t>
            </a:r>
            <a:r>
              <a:rPr lang="fr-FR" sz="900" dirty="0">
                <a:solidFill>
                  <a:schemeClr val="tx1"/>
                </a:solidFill>
              </a:rPr>
              <a:t>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339D5-D305-4709-9D64-28DE221460DD}"/>
              </a:ext>
            </a:extLst>
          </p:cNvPr>
          <p:cNvSpPr/>
          <p:nvPr/>
        </p:nvSpPr>
        <p:spPr>
          <a:xfrm>
            <a:off x="5302450" y="2090838"/>
            <a:ext cx="382034" cy="140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dirty="0"/>
              <a:t>REST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2F84F8-F569-4890-83A7-054A25507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93" y="2598679"/>
            <a:ext cx="897840" cy="467685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787C259-58A3-48EB-905A-3D2B6CF1D3B5}"/>
              </a:ext>
            </a:extLst>
          </p:cNvPr>
          <p:cNvSpPr/>
          <p:nvPr/>
        </p:nvSpPr>
        <p:spPr>
          <a:xfrm>
            <a:off x="3594758" y="1809209"/>
            <a:ext cx="3383516" cy="241416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 descr="qsdf">
            <a:extLst>
              <a:ext uri="{FF2B5EF4-FFF2-40B4-BE49-F238E27FC236}">
                <a16:creationId xmlns:a16="http://schemas.microsoft.com/office/drawing/2014/main" id="{1B145406-6EA2-4CEC-9C04-F96FC47C025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507515" y="1992541"/>
            <a:ext cx="1969890" cy="703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4DFF24-3871-4715-A877-B893D049F4D6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6507515" y="3027956"/>
            <a:ext cx="1969890" cy="670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86AC3C5-E4CA-4F6C-BB75-CA68682E1C7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66742" y="2794113"/>
            <a:ext cx="535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C546816F-8A2B-47C8-8089-35F8D857B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042" y="5359059"/>
            <a:ext cx="965915" cy="71984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BB68260-C39C-487B-961F-D0AD0B08F909}"/>
              </a:ext>
            </a:extLst>
          </p:cNvPr>
          <p:cNvSpPr/>
          <p:nvPr/>
        </p:nvSpPr>
        <p:spPr>
          <a:xfrm>
            <a:off x="5613042" y="4972240"/>
            <a:ext cx="965915" cy="386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fr-FR" sz="1100" dirty="0" err="1">
                <a:solidFill>
                  <a:schemeClr val="tx1"/>
                </a:solidFill>
              </a:rPr>
              <a:t>entity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842C5BC-6664-4A7A-80B4-E39A8B386A55}"/>
              </a:ext>
            </a:extLst>
          </p:cNvPr>
          <p:cNvSpPr/>
          <p:nvPr/>
        </p:nvSpPr>
        <p:spPr>
          <a:xfrm>
            <a:off x="5493468" y="4778129"/>
            <a:ext cx="1196828" cy="140654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12C353F-B993-4E9B-A7F7-B410BF835F56}"/>
              </a:ext>
            </a:extLst>
          </p:cNvPr>
          <p:cNvSpPr/>
          <p:nvPr/>
        </p:nvSpPr>
        <p:spPr>
          <a:xfrm>
            <a:off x="8292847" y="1109718"/>
            <a:ext cx="1620852" cy="352337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C4FB605-DB5A-4955-B42B-143596177317}"/>
              </a:ext>
            </a:extLst>
          </p:cNvPr>
          <p:cNvSpPr txBox="1"/>
          <p:nvPr/>
        </p:nvSpPr>
        <p:spPr>
          <a:xfrm>
            <a:off x="8527666" y="4698702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App. API Server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E4F69B9-7761-4841-BB4C-651EE2C58B6D}"/>
              </a:ext>
            </a:extLst>
          </p:cNvPr>
          <p:cNvSpPr/>
          <p:nvPr/>
        </p:nvSpPr>
        <p:spPr>
          <a:xfrm>
            <a:off x="3712482" y="1929468"/>
            <a:ext cx="1283238" cy="1784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19EC835-8E50-4BF7-8D17-0FAB1AEB1104}"/>
              </a:ext>
            </a:extLst>
          </p:cNvPr>
          <p:cNvSpPr/>
          <p:nvPr/>
        </p:nvSpPr>
        <p:spPr>
          <a:xfrm>
            <a:off x="5125261" y="1929468"/>
            <a:ext cx="1668455" cy="1784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4E9F0C2-10B6-4F69-AD30-A86D13AB299C}"/>
              </a:ext>
            </a:extLst>
          </p:cNvPr>
          <p:cNvSpPr txBox="1"/>
          <p:nvPr/>
        </p:nvSpPr>
        <p:spPr>
          <a:xfrm>
            <a:off x="4101914" y="373474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front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38EEEF3-A992-4247-AC78-30F86BAA4667}"/>
              </a:ext>
            </a:extLst>
          </p:cNvPr>
          <p:cNvSpPr txBox="1"/>
          <p:nvPr/>
        </p:nvSpPr>
        <p:spPr>
          <a:xfrm>
            <a:off x="5745327" y="3735573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back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D81159D-3337-4622-8EE4-05EF58B1D818}"/>
              </a:ext>
            </a:extLst>
          </p:cNvPr>
          <p:cNvSpPr txBox="1"/>
          <p:nvPr/>
        </p:nvSpPr>
        <p:spPr>
          <a:xfrm>
            <a:off x="5516275" y="6184678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Database</a:t>
            </a:r>
            <a:r>
              <a:rPr lang="fr-FR" sz="1200" dirty="0"/>
              <a:t> server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37A8C93-8086-4765-B5A9-9E56274BB62A}"/>
              </a:ext>
            </a:extLst>
          </p:cNvPr>
          <p:cNvCxnSpPr>
            <a:cxnSpLocks/>
            <a:stCxn id="13" idx="2"/>
            <a:endCxn id="49" idx="0"/>
          </p:cNvCxnSpPr>
          <p:nvPr/>
        </p:nvCxnSpPr>
        <p:spPr>
          <a:xfrm flipH="1">
            <a:off x="6091882" y="3497388"/>
            <a:ext cx="4118" cy="1280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C7C492A7-78C3-4491-8BC3-BE8C3D563EB0}"/>
              </a:ext>
            </a:extLst>
          </p:cNvPr>
          <p:cNvSpPr txBox="1"/>
          <p:nvPr/>
        </p:nvSpPr>
        <p:spPr>
          <a:xfrm>
            <a:off x="4333070" y="4223371"/>
            <a:ext cx="1513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Middle layer </a:t>
            </a:r>
            <a:r>
              <a:rPr lang="fr-FR" sz="1200" dirty="0" err="1"/>
              <a:t>gateway</a:t>
            </a:r>
            <a:endParaRPr lang="fr-FR" sz="1200" dirty="0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2297345A-395B-4D95-B00D-5820936FB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54" y="2180741"/>
            <a:ext cx="1472810" cy="1282211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C09ED07-8C3B-45AD-A85C-999BB8818C4D}"/>
              </a:ext>
            </a:extLst>
          </p:cNvPr>
          <p:cNvCxnSpPr>
            <a:stCxn id="62" idx="3"/>
            <a:endCxn id="53" idx="1"/>
          </p:cNvCxnSpPr>
          <p:nvPr/>
        </p:nvCxnSpPr>
        <p:spPr>
          <a:xfrm>
            <a:off x="2058764" y="2821847"/>
            <a:ext cx="1653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C450DB8-E749-48AB-9296-CA0A637C74EF}"/>
              </a:ext>
            </a:extLst>
          </p:cNvPr>
          <p:cNvSpPr txBox="1"/>
          <p:nvPr/>
        </p:nvSpPr>
        <p:spPr>
          <a:xfrm rot="20447965">
            <a:off x="7086405" y="2157423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Données brutes XML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082332B-F3CD-49AF-B88D-ED0C7B9D71E5}"/>
              </a:ext>
            </a:extLst>
          </p:cNvPr>
          <p:cNvSpPr txBox="1"/>
          <p:nvPr/>
        </p:nvSpPr>
        <p:spPr>
          <a:xfrm rot="1116179">
            <a:off x="7155463" y="3274864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Données brutes JSON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AC2FF06A-20E9-48F2-B641-29FA5F370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35" y="1956439"/>
            <a:ext cx="798442" cy="79844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FD5590B-A6DC-4A5F-9A02-8BBDD75E0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07" y="3092648"/>
            <a:ext cx="803291" cy="33144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0DA2E3F-08AD-4ED0-9725-87D5BD892F09}"/>
              </a:ext>
            </a:extLst>
          </p:cNvPr>
          <p:cNvSpPr/>
          <p:nvPr/>
        </p:nvSpPr>
        <p:spPr>
          <a:xfrm>
            <a:off x="8037978" y="830510"/>
            <a:ext cx="2786625" cy="5183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2B2654-527B-456F-AF3C-074955A2EE0B}"/>
              </a:ext>
            </a:extLst>
          </p:cNvPr>
          <p:cNvSpPr/>
          <p:nvPr/>
        </p:nvSpPr>
        <p:spPr>
          <a:xfrm>
            <a:off x="3594758" y="696286"/>
            <a:ext cx="3383516" cy="9421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1F7D5A-CE51-4CC3-9550-469B06A70BCA}"/>
              </a:ext>
            </a:extLst>
          </p:cNvPr>
          <p:cNvSpPr txBox="1"/>
          <p:nvPr/>
        </p:nvSpPr>
        <p:spPr>
          <a:xfrm>
            <a:off x="9170496" y="56242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HOGIA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BD4C12-3414-451A-9EFF-9D1C5757FF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925" y="3529259"/>
            <a:ext cx="1811349" cy="495008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DB1B1AA5-4145-4194-8965-07A720219579}"/>
              </a:ext>
            </a:extLst>
          </p:cNvPr>
          <p:cNvSpPr txBox="1"/>
          <p:nvPr/>
        </p:nvSpPr>
        <p:spPr>
          <a:xfrm>
            <a:off x="4754898" y="126348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CMS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60D5F27-41C5-4A8A-8CA4-B683562D806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860299" y="1167349"/>
            <a:ext cx="1734459" cy="1062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re 19">
            <a:extLst>
              <a:ext uri="{FF2B5EF4-FFF2-40B4-BE49-F238E27FC236}">
                <a16:creationId xmlns:a16="http://schemas.microsoft.com/office/drawing/2014/main" id="{FC0C4055-BB92-4434-A8D7-3E9938C5BE64}"/>
              </a:ext>
            </a:extLst>
          </p:cNvPr>
          <p:cNvSpPr/>
          <p:nvPr/>
        </p:nvSpPr>
        <p:spPr>
          <a:xfrm>
            <a:off x="3819508" y="830510"/>
            <a:ext cx="360334" cy="4780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1730C56-421E-449B-AD25-C9795C723512}"/>
              </a:ext>
            </a:extLst>
          </p:cNvPr>
          <p:cNvSpPr txBox="1"/>
          <p:nvPr/>
        </p:nvSpPr>
        <p:spPr>
          <a:xfrm>
            <a:off x="4204648" y="930565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Contenu éditorial, pages statiques, images, etc.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31EA0A7-A472-4BFB-8818-2D8EE114EC24}"/>
              </a:ext>
            </a:extLst>
          </p:cNvPr>
          <p:cNvSpPr/>
          <p:nvPr/>
        </p:nvSpPr>
        <p:spPr>
          <a:xfrm>
            <a:off x="3113024" y="427839"/>
            <a:ext cx="4218657" cy="6139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FD35554-3EBF-4A13-98FC-00C5A4691594}"/>
              </a:ext>
            </a:extLst>
          </p:cNvPr>
          <p:cNvSpPr txBox="1"/>
          <p:nvPr/>
        </p:nvSpPr>
        <p:spPr>
          <a:xfrm>
            <a:off x="4122866" y="614871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B2B/B2C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4FEEDF4-F1AE-4EF9-B180-9DB7C8ECBBC6}"/>
              </a:ext>
            </a:extLst>
          </p:cNvPr>
          <p:cNvSpPr txBox="1"/>
          <p:nvPr/>
        </p:nvSpPr>
        <p:spPr>
          <a:xfrm>
            <a:off x="4603043" y="3889842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1895412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136F8B4D3EB5459618CC6CC6AA6B31" ma:contentTypeVersion="2" ma:contentTypeDescription="Crée un document." ma:contentTypeScope="" ma:versionID="34fcf1af8a8ccdaacb625523b1c3efcd">
  <xsd:schema xmlns:xsd="http://www.w3.org/2001/XMLSchema" xmlns:xs="http://www.w3.org/2001/XMLSchema" xmlns:p="http://schemas.microsoft.com/office/2006/metadata/properties" xmlns:ns2="1f76338a-3d3d-4ab3-9219-449883f419e7" targetNamespace="http://schemas.microsoft.com/office/2006/metadata/properties" ma:root="true" ma:fieldsID="9f17d0a93c9708286959ee7b5934f0cf" ns2:_="">
    <xsd:import namespace="1f76338a-3d3d-4ab3-9219-449883f41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6338a-3d3d-4ab3-9219-449883f419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5810DF-0E7F-4989-99DD-C7900FEC3608}"/>
</file>

<file path=customXml/itemProps2.xml><?xml version="1.0" encoding="utf-8"?>
<ds:datastoreItem xmlns:ds="http://schemas.openxmlformats.org/officeDocument/2006/customXml" ds:itemID="{11908CE2-BAD5-492B-B011-A094F664067C}"/>
</file>

<file path=customXml/itemProps3.xml><?xml version="1.0" encoding="utf-8"?>
<ds:datastoreItem xmlns:ds="http://schemas.openxmlformats.org/officeDocument/2006/customXml" ds:itemID="{7EC04F2E-5C15-48CD-9893-59DFD8761F9A}"/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47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Pignatel</dc:creator>
  <cp:lastModifiedBy>Julien Pignatel</cp:lastModifiedBy>
  <cp:revision>10</cp:revision>
  <dcterms:created xsi:type="dcterms:W3CDTF">2021-12-06T15:17:42Z</dcterms:created>
  <dcterms:modified xsi:type="dcterms:W3CDTF">2022-01-15T06:29:42Z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0x010100B8136F8B4D3EB5459618CC6CC6AA6B31</vt:lpwstr>
  </property>
</Properties>
</file>