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0021F-417B-4EDC-B63C-659C5049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5858BE-F44C-488E-9F48-FB11C919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B1EFA-8E00-4871-BB5D-123EA4EC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09A63-95BD-4867-BA99-176E3178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6B05A-7BF1-4A5C-9304-60CB6A0E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37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EF2F7-31A3-4094-9796-86FA55F2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6363B2-431A-408F-9FA1-E6B0BFDC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5864F-838C-4049-A817-FB9CC3C1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CE1DD-3E01-4D25-84F7-87FC654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EB726-7351-4987-ADB7-24CE3F60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5D94B0-007B-4844-AA7D-2762D200A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8122DF-508A-4A9E-BFBC-F8B1BBE7C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E0CAD-27A0-4639-93E2-92FA2509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04557-21A6-496B-BCEF-3C614F4D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D8D5D-0FB3-41AA-8559-CA0AEE7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652E4-7261-4F55-999A-66AAD7F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9CF9-C785-47E6-9C40-9D74B7F5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64EE9C-AFD0-4315-A045-C7F99A8C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0A6B88-F498-4500-ADB2-0D875F83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80CC9-5C58-49AF-AC8A-83EB259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5076C-64AF-4FB7-A836-299378F6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F7895-52CB-4886-AC80-1FBD87C2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8251E-B8A3-4F74-BEFC-EEE2595C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28284D-0EAC-4DC7-945C-D7876B80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B5918-DA1C-4CCA-95CD-4DC8F0BB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0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DAC7-48FF-47A2-91F1-46ED7697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E66BC-0147-40CF-985D-0E3ED890A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71141B-EC5B-43AB-97EC-7059D41B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1DACA9-5734-4B53-99B1-0FCAE152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F8622F-EECA-4DED-829C-BAC349FB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E2C892-F3DD-419C-A9BC-E6FD33E9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3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AC0F4-63E6-4733-9D40-8B6C796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3D07A5-6002-4A26-B33E-DCB0E2E1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033D59-CCDF-4B92-9E7B-76A04107F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E94C6E-F0FF-4205-BEBB-76FA371CF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56E4BA-D9AA-4D90-9C7A-B73B43DB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54D4F9-5414-49BB-85F5-9DD7B80D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C365E5-4C93-478A-82F6-7C2E0135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B04F16-CFC8-4103-ADC9-F347BADD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9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554A8-95BC-443C-926B-B9A568C5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440B94-90C8-4329-BD18-FA620E3D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5E6614-9763-43E2-85B3-6C1561D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80EDBE-2B31-4F9A-A8AB-27C49DA5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76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FF9E-97F0-4957-9D51-CE97DD11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119322-5CEE-43C5-A5EA-2477247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481633-6705-4C91-8439-B8B5554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6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C6769-18B7-4AB9-84F2-ABA6281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0FD79-EAFE-43A4-AFAF-4DA09D9E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D718B3-E6B0-4389-A1E4-88BD0642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390BC9-5EC7-4E59-AE24-9139FC4F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4037A8-55BE-44E6-9CF6-29A5D54D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A9BCB-E673-429A-9DE4-2BDB568A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97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B7E46-9B1C-49A8-BA1F-080AAA53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59F178-8628-4E94-9D42-5D21A0706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C4BACC-C2EE-46B1-86EA-B31BC2CA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5E728-8146-4FC5-8460-BED77290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894FF3-4C55-49F6-8BB2-76E028FF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B3F5C2-D157-4467-8CFF-A1A0A15D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80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C26888-5346-4DA2-A05A-103AD9CC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6826C-08D5-4E92-8490-2EFB4D0B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B23BF-F57D-483D-8942-DE84AB8CF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4225-DEBB-457D-8F29-D4C16AE2A6C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4D142-229D-4ABA-A91C-6F38F9407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2DD08-EE1A-454F-BD31-428828C76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45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fif"/><Relationship Id="rId16" Type="http://schemas.openxmlformats.org/officeDocument/2006/relationships/image" Target="../media/image15.jfif"/><Relationship Id="rId20" Type="http://schemas.openxmlformats.org/officeDocument/2006/relationships/image" Target="../media/image19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>
            <a:extLst>
              <a:ext uri="{FF2B5EF4-FFF2-40B4-BE49-F238E27FC236}">
                <a16:creationId xmlns:a16="http://schemas.microsoft.com/office/drawing/2014/main" id="{1F541F4B-6107-4CA7-B58F-20E7E9E1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20" y="3832778"/>
            <a:ext cx="1545953" cy="10610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B170AC-D3A4-40BD-B105-2F9ECDE30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14" y="5000097"/>
            <a:ext cx="1545953" cy="1061059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5364E416-4ED6-4ADB-A499-6AAE865E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3" y="4070957"/>
            <a:ext cx="1360579" cy="638838"/>
          </a:xfrm>
          <a:prstGeom prst="rect">
            <a:avLst/>
          </a:prstGeom>
        </p:spPr>
      </p:pic>
      <p:pic>
        <p:nvPicPr>
          <p:cNvPr id="130" name="Image 129">
            <a:extLst>
              <a:ext uri="{FF2B5EF4-FFF2-40B4-BE49-F238E27FC236}">
                <a16:creationId xmlns:a16="http://schemas.microsoft.com/office/drawing/2014/main" id="{A302801E-C807-4057-8487-343C53CFB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95" y="1723626"/>
            <a:ext cx="1222265" cy="684468"/>
          </a:xfrm>
          <a:prstGeom prst="rect">
            <a:avLst/>
          </a:prstGeom>
        </p:spPr>
      </p:pic>
      <p:pic>
        <p:nvPicPr>
          <p:cNvPr id="113" name="Image 112">
            <a:extLst>
              <a:ext uri="{FF2B5EF4-FFF2-40B4-BE49-F238E27FC236}">
                <a16:creationId xmlns:a16="http://schemas.microsoft.com/office/drawing/2014/main" id="{510B9CC8-62C4-419C-B048-D3C85114C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40" y="917311"/>
            <a:ext cx="798442" cy="798442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D4FD00AD-1246-4644-804A-EB1E4160C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814" y="1467692"/>
            <a:ext cx="507659" cy="44420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52F84F8-F569-4890-83A7-054A25507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31" y="1369250"/>
            <a:ext cx="897840" cy="467685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787C259-58A3-48EB-905A-3D2B6CF1D3B5}"/>
              </a:ext>
            </a:extLst>
          </p:cNvPr>
          <p:cNvSpPr/>
          <p:nvPr/>
        </p:nvSpPr>
        <p:spPr>
          <a:xfrm>
            <a:off x="1615736" y="410039"/>
            <a:ext cx="8975324" cy="442829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E4F69B9-7761-4841-BB4C-651EE2C58B6D}"/>
              </a:ext>
            </a:extLst>
          </p:cNvPr>
          <p:cNvSpPr/>
          <p:nvPr/>
        </p:nvSpPr>
        <p:spPr>
          <a:xfrm>
            <a:off x="2277445" y="875379"/>
            <a:ext cx="2945434" cy="31106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19EC835-8E50-4BF7-8D17-0FAB1AEB1104}"/>
              </a:ext>
            </a:extLst>
          </p:cNvPr>
          <p:cNvSpPr/>
          <p:nvPr/>
        </p:nvSpPr>
        <p:spPr>
          <a:xfrm>
            <a:off x="7044598" y="875379"/>
            <a:ext cx="2836249" cy="3070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0AC6EB92-267B-4EA9-B847-33D815E0B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29" y="1771353"/>
            <a:ext cx="803291" cy="331444"/>
          </a:xfrm>
          <a:prstGeom prst="rect">
            <a:avLst/>
          </a:prstGeom>
        </p:spPr>
      </p:pic>
      <p:pic>
        <p:nvPicPr>
          <p:cNvPr id="75" name="Graphique 74">
            <a:extLst>
              <a:ext uri="{FF2B5EF4-FFF2-40B4-BE49-F238E27FC236}">
                <a16:creationId xmlns:a16="http://schemas.microsoft.com/office/drawing/2014/main" id="{911788FF-DB6A-45EF-9D93-A2A8E5E9A3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61928" y="1004143"/>
            <a:ext cx="1280813" cy="328674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791B44F3-3CB8-4127-9E31-A037FB66D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69" y="3051987"/>
            <a:ext cx="860095" cy="217428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B7795AD0-2BD3-47AE-B054-9D535579AA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7" y="5405022"/>
            <a:ext cx="1129565" cy="145324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AF53A59D-AAE2-47D1-87F3-ED6636F706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61" y="4064823"/>
            <a:ext cx="951056" cy="632885"/>
          </a:xfrm>
          <a:prstGeom prst="rect">
            <a:avLst/>
          </a:prstGeom>
        </p:spPr>
      </p:pic>
      <p:pic>
        <p:nvPicPr>
          <p:cNvPr id="115" name="Image 114">
            <a:extLst>
              <a:ext uri="{FF2B5EF4-FFF2-40B4-BE49-F238E27FC236}">
                <a16:creationId xmlns:a16="http://schemas.microsoft.com/office/drawing/2014/main" id="{AFD2B95D-DC39-41C4-80D4-71B14518FC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00" y="2722374"/>
            <a:ext cx="1334092" cy="518813"/>
          </a:xfrm>
          <a:prstGeom prst="rect">
            <a:avLst/>
          </a:prstGeom>
        </p:spPr>
      </p:pic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3A9EB137-BA82-4B70-97A4-3BCBC7727D73}"/>
              </a:ext>
            </a:extLst>
          </p:cNvPr>
          <p:cNvSpPr/>
          <p:nvPr/>
        </p:nvSpPr>
        <p:spPr>
          <a:xfrm>
            <a:off x="2623674" y="2290316"/>
            <a:ext cx="6866555" cy="13324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75FE1E59-64D5-4089-B41C-8120DFCB5F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20" y="2703002"/>
            <a:ext cx="708180" cy="614149"/>
          </a:xfrm>
          <a:prstGeom prst="rect">
            <a:avLst/>
          </a:prstGeom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EA4F464F-085F-4007-8CFE-B8E5AB31A7F4}"/>
              </a:ext>
            </a:extLst>
          </p:cNvPr>
          <p:cNvSpPr txBox="1"/>
          <p:nvPr/>
        </p:nvSpPr>
        <p:spPr>
          <a:xfrm>
            <a:off x="8464857" y="1351185"/>
            <a:ext cx="1463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/>
              <a:t>Spring Boot</a:t>
            </a:r>
          </a:p>
          <a:p>
            <a:pPr marL="171450" indent="-171450">
              <a:buFontTx/>
              <a:buChar char="-"/>
            </a:pPr>
            <a:r>
              <a:rPr lang="fr-FR" sz="1000" dirty="0"/>
              <a:t>Spring Data JPA</a:t>
            </a:r>
          </a:p>
          <a:p>
            <a:pPr marL="171450" indent="-171450">
              <a:buFontTx/>
              <a:buChar char="-"/>
            </a:pPr>
            <a:r>
              <a:rPr lang="fr-FR" sz="1000" dirty="0"/>
              <a:t>Spring Security</a:t>
            </a:r>
          </a:p>
          <a:p>
            <a:pPr marL="171450" indent="-171450">
              <a:buFontTx/>
              <a:buChar char="-"/>
            </a:pPr>
            <a:r>
              <a:rPr lang="fr-FR" sz="1000" dirty="0"/>
              <a:t>Spring MVC REST</a:t>
            </a:r>
          </a:p>
          <a:p>
            <a:pPr marL="171450" indent="-171450">
              <a:buFontTx/>
              <a:buChar char="-"/>
            </a:pPr>
            <a:r>
              <a:rPr lang="fr-FR" sz="1000" dirty="0"/>
              <a:t>Spring Test </a:t>
            </a:r>
            <a:r>
              <a:rPr lang="fr-FR" sz="1000" dirty="0" err="1"/>
              <a:t>Context</a:t>
            </a:r>
            <a:endParaRPr lang="fr-FR" sz="1000" dirty="0"/>
          </a:p>
        </p:txBody>
      </p:sp>
      <p:pic>
        <p:nvPicPr>
          <p:cNvPr id="134" name="Image 133">
            <a:extLst>
              <a:ext uri="{FF2B5EF4-FFF2-40B4-BE49-F238E27FC236}">
                <a16:creationId xmlns:a16="http://schemas.microsoft.com/office/drawing/2014/main" id="{8DA43475-4FAF-4274-843C-B53F1E7CA1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67" y="2819206"/>
            <a:ext cx="587142" cy="753202"/>
          </a:xfrm>
          <a:prstGeom prst="rect">
            <a:avLst/>
          </a:prstGeom>
        </p:spPr>
      </p:pic>
      <p:pic>
        <p:nvPicPr>
          <p:cNvPr id="136" name="Image 135">
            <a:extLst>
              <a:ext uri="{FF2B5EF4-FFF2-40B4-BE49-F238E27FC236}">
                <a16:creationId xmlns:a16="http://schemas.microsoft.com/office/drawing/2014/main" id="{2FD9BA8F-BFF7-46AA-AF23-26581FB713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8" y="2475328"/>
            <a:ext cx="976305" cy="27336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D406F71-8A33-488E-9A8B-839CC83D71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831" y="4237864"/>
            <a:ext cx="1284997" cy="3728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F2ABF6-C9DA-4E6D-85DD-F845CC2FD5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9" y="2958499"/>
            <a:ext cx="1050958" cy="4632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9C6DE16-0EBB-490A-8843-E9EF81371E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835" y="2724348"/>
            <a:ext cx="625992" cy="362863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02D2CCF2-2CA0-486F-A7A4-522C979817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38167" y="5337333"/>
            <a:ext cx="1355660" cy="3314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604B6B-310E-48A2-9459-CD7584F7B7A1}"/>
              </a:ext>
            </a:extLst>
          </p:cNvPr>
          <p:cNvSpPr/>
          <p:nvPr/>
        </p:nvSpPr>
        <p:spPr>
          <a:xfrm>
            <a:off x="1978348" y="613938"/>
            <a:ext cx="38492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u="sng" dirty="0">
                <a:solidFill>
                  <a:srgbClr val="000000"/>
                </a:solidFill>
                <a:latin typeface="lato"/>
              </a:rPr>
              <a:t>Front</a:t>
            </a:r>
            <a:r>
              <a:rPr lang="fr-FR" sz="1200" b="1" dirty="0">
                <a:solidFill>
                  <a:srgbClr val="000000"/>
                </a:solidFill>
                <a:latin typeface="lato"/>
              </a:rPr>
              <a:t> : HTML5/CSS3/JavaScript </a:t>
            </a:r>
            <a:r>
              <a:rPr lang="fr-FR" sz="1200" b="1" dirty="0" err="1">
                <a:solidFill>
                  <a:srgbClr val="000000"/>
                </a:solidFill>
                <a:latin typeface="lato"/>
              </a:rPr>
              <a:t>frameworks</a:t>
            </a:r>
            <a:endParaRPr lang="fr-FR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072-A1D1-4DA6-9450-B973B0D6387C}"/>
              </a:ext>
            </a:extLst>
          </p:cNvPr>
          <p:cNvSpPr/>
          <p:nvPr/>
        </p:nvSpPr>
        <p:spPr>
          <a:xfrm>
            <a:off x="6923510" y="616130"/>
            <a:ext cx="3477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rgbClr val="000000"/>
                </a:solidFill>
                <a:latin typeface="lato"/>
              </a:rPr>
              <a:t>Back</a:t>
            </a:r>
            <a:r>
              <a:rPr lang="fr-FR" sz="1200" b="1" dirty="0">
                <a:solidFill>
                  <a:srgbClr val="000000"/>
                </a:solidFill>
                <a:latin typeface="lato"/>
              </a:rPr>
              <a:t> : Java/</a:t>
            </a:r>
            <a:r>
              <a:rPr lang="fr-FR" sz="1200" b="1" dirty="0" err="1">
                <a:solidFill>
                  <a:srgbClr val="000000"/>
                </a:solidFill>
                <a:latin typeface="lato"/>
              </a:rPr>
              <a:t>Caching</a:t>
            </a:r>
            <a:r>
              <a:rPr lang="fr-FR" sz="1200" b="1" dirty="0">
                <a:solidFill>
                  <a:srgbClr val="000000"/>
                </a:solidFill>
                <a:latin typeface="lato"/>
              </a:rPr>
              <a:t>/Data </a:t>
            </a:r>
            <a:r>
              <a:rPr lang="fr-FR" sz="1200" b="1" dirty="0" err="1">
                <a:solidFill>
                  <a:srgbClr val="000000"/>
                </a:solidFill>
                <a:latin typeface="lato"/>
              </a:rPr>
              <a:t>access</a:t>
            </a:r>
            <a:r>
              <a:rPr lang="fr-FR" sz="1200" b="1" dirty="0">
                <a:solidFill>
                  <a:srgbClr val="000000"/>
                </a:solidFill>
                <a:latin typeface="lato"/>
              </a:rPr>
              <a:t> technologies</a:t>
            </a:r>
            <a:endParaRPr lang="fr-FR" sz="1200" b="1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C8E4C42-A2BA-4653-8236-A387467EFA78}"/>
              </a:ext>
            </a:extLst>
          </p:cNvPr>
          <p:cNvSpPr txBox="1"/>
          <p:nvPr/>
        </p:nvSpPr>
        <p:spPr>
          <a:xfrm>
            <a:off x="5671758" y="3626057"/>
            <a:ext cx="93006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/>
              <a:t>design time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6F2657-EFA9-4E99-A4A4-79BBDCC33D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28" y="2421752"/>
            <a:ext cx="1233098" cy="286397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D7A66180-7B2E-4B68-8F00-02607D8A2A0A}"/>
              </a:ext>
            </a:extLst>
          </p:cNvPr>
          <p:cNvSpPr txBox="1"/>
          <p:nvPr/>
        </p:nvSpPr>
        <p:spPr>
          <a:xfrm>
            <a:off x="5539202" y="4845862"/>
            <a:ext cx="1218539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/>
              <a:t>integration</a:t>
            </a:r>
            <a:r>
              <a:rPr lang="fr-FR" sz="1200" b="1" dirty="0"/>
              <a:t> time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18AB8A8-6846-424D-93E1-111A73517B83}"/>
              </a:ext>
            </a:extLst>
          </p:cNvPr>
          <p:cNvSpPr/>
          <p:nvPr/>
        </p:nvSpPr>
        <p:spPr>
          <a:xfrm>
            <a:off x="1225118" y="139158"/>
            <a:ext cx="9712171" cy="595092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3795C4F-9AD6-4D89-875B-C176B929606E}"/>
              </a:ext>
            </a:extLst>
          </p:cNvPr>
          <p:cNvSpPr txBox="1"/>
          <p:nvPr/>
        </p:nvSpPr>
        <p:spPr>
          <a:xfrm>
            <a:off x="5524919" y="6104522"/>
            <a:ext cx="1232822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/>
              <a:t>production time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149055-4EE3-4E52-87BE-4E73411A3F5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11" y="944416"/>
            <a:ext cx="767988" cy="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00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136F8B4D3EB5459618CC6CC6AA6B31" ma:contentTypeVersion="2" ma:contentTypeDescription="Crée un document." ma:contentTypeScope="" ma:versionID="34fcf1af8a8ccdaacb625523b1c3efcd">
  <xsd:schema xmlns:xsd="http://www.w3.org/2001/XMLSchema" xmlns:xs="http://www.w3.org/2001/XMLSchema" xmlns:p="http://schemas.microsoft.com/office/2006/metadata/properties" xmlns:ns2="1f76338a-3d3d-4ab3-9219-449883f419e7" targetNamespace="http://schemas.microsoft.com/office/2006/metadata/properties" ma:root="true" ma:fieldsID="9f17d0a93c9708286959ee7b5934f0cf" ns2:_="">
    <xsd:import namespace="1f76338a-3d3d-4ab3-9219-449883f419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6338a-3d3d-4ab3-9219-449883f419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654507-2695-4EBE-B9B0-F334257725D0}"/>
</file>

<file path=customXml/itemProps2.xml><?xml version="1.0" encoding="utf-8"?>
<ds:datastoreItem xmlns:ds="http://schemas.openxmlformats.org/officeDocument/2006/customXml" ds:itemID="{9737E908-415A-40F8-AF9D-745E6EDC89E8}"/>
</file>

<file path=customXml/itemProps3.xml><?xml version="1.0" encoding="utf-8"?>
<ds:datastoreItem xmlns:ds="http://schemas.openxmlformats.org/officeDocument/2006/customXml" ds:itemID="{871CB978-BFC9-4595-8A25-60F3C54BDAF8}"/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36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Pignatel</dc:creator>
  <cp:lastModifiedBy>Julien Pignatel</cp:lastModifiedBy>
  <cp:revision>35</cp:revision>
  <dcterms:created xsi:type="dcterms:W3CDTF">2021-12-06T15:17:42Z</dcterms:created>
  <dcterms:modified xsi:type="dcterms:W3CDTF">2021-12-07T13:14:23Z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0x010100B8136F8B4D3EB5459618CC6CC6AA6B31</vt:lpwstr>
  </property>
</Properties>
</file>