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69" r:id="rId6"/>
    <p:sldId id="471" r:id="rId7"/>
    <p:sldId id="472" r:id="rId8"/>
    <p:sldId id="473" r:id="rId9"/>
    <p:sldId id="474" r:id="rId10"/>
    <p:sldId id="476" r:id="rId11"/>
    <p:sldId id="479" r:id="rId12"/>
    <p:sldId id="475" r:id="rId13"/>
    <p:sldId id="477" r:id="rId14"/>
    <p:sldId id="478" r:id="rId15"/>
    <p:sldId id="452" r:id="rId16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A52"/>
    <a:srgbClr val="43B02A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1FC00-A9A1-2AE8-619E-06A97BF66027}" v="11" dt="2021-08-05T02:08:12.469"/>
    <p1510:client id="{BA693C94-B273-456A-8BB1-455D06DBC5E6}" v="1" dt="2021-08-03T23:35:4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512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Salman" userId="S::salm0079@algonquinlive.com::5108bd18-fded-470e-ba81-8913492c0dcd" providerId="AD" clId="Web-{1EB1FC00-A9A1-2AE8-619E-06A97BF66027}"/>
    <pc:docChg chg="addSld delSld modSld">
      <pc:chgData name="Hamza Salman" userId="S::salm0079@algonquinlive.com::5108bd18-fded-470e-ba81-8913492c0dcd" providerId="AD" clId="Web-{1EB1FC00-A9A1-2AE8-619E-06A97BF66027}" dt="2021-08-05T02:08:12.469" v="10" actId="20577"/>
      <pc:docMkLst>
        <pc:docMk/>
      </pc:docMkLst>
      <pc:sldChg chg="modSp new">
        <pc:chgData name="Hamza Salman" userId="S::salm0079@algonquinlive.com::5108bd18-fded-470e-ba81-8913492c0dcd" providerId="AD" clId="Web-{1EB1FC00-A9A1-2AE8-619E-06A97BF66027}" dt="2021-08-05T02:08:12.469" v="10" actId="20577"/>
        <pc:sldMkLst>
          <pc:docMk/>
          <pc:sldMk cId="489033998" sldId="479"/>
        </pc:sldMkLst>
        <pc:spChg chg="mod">
          <ac:chgData name="Hamza Salman" userId="S::salm0079@algonquinlive.com::5108bd18-fded-470e-ba81-8913492c0dcd" providerId="AD" clId="Web-{1EB1FC00-A9A1-2AE8-619E-06A97BF66027}" dt="2021-08-05T02:08:12.469" v="10" actId="20577"/>
          <ac:spMkLst>
            <pc:docMk/>
            <pc:sldMk cId="489033998" sldId="479"/>
            <ac:spMk id="2" creationId="{08D19C03-3017-4A59-A11E-94355FD83A17}"/>
          </ac:spMkLst>
        </pc:spChg>
      </pc:sldChg>
      <pc:sldChg chg="new del">
        <pc:chgData name="Hamza Salman" userId="S::salm0079@algonquinlive.com::5108bd18-fded-470e-ba81-8913492c0dcd" providerId="AD" clId="Web-{1EB1FC00-A9A1-2AE8-619E-06A97BF66027}" dt="2021-08-05T00:42:32.242" v="1"/>
        <pc:sldMkLst>
          <pc:docMk/>
          <pc:sldMk cId="2995999998" sldId="479"/>
        </pc:sldMkLst>
      </pc:sldChg>
    </pc:docChg>
  </pc:docChgLst>
  <pc:docChgLst>
    <pc:chgData name="Dante Beltran" userId="S::belt0023@algonquinlive.com::618081fb-4479-45f1-a927-c97d93c838a9" providerId="AD" clId="Web-{BA693C94-B273-456A-8BB1-455D06DBC5E6}"/>
    <pc:docChg chg="modSld">
      <pc:chgData name="Dante Beltran" userId="S::belt0023@algonquinlive.com::618081fb-4479-45f1-a927-c97d93c838a9" providerId="AD" clId="Web-{BA693C94-B273-456A-8BB1-455D06DBC5E6}" dt="2021-08-03T23:35:49.835" v="7"/>
      <pc:docMkLst>
        <pc:docMk/>
      </pc:docMkLst>
      <pc:sldChg chg="delSp">
        <pc:chgData name="Dante Beltran" userId="S::belt0023@algonquinlive.com::618081fb-4479-45f1-a927-c97d93c838a9" providerId="AD" clId="Web-{BA693C94-B273-456A-8BB1-455D06DBC5E6}" dt="2021-08-03T23:35:49.835" v="7"/>
        <pc:sldMkLst>
          <pc:docMk/>
          <pc:sldMk cId="1521357450" sldId="469"/>
        </pc:sldMkLst>
        <pc:spChg chg="del">
          <ac:chgData name="Dante Beltran" userId="S::belt0023@algonquinlive.com::618081fb-4479-45f1-a927-c97d93c838a9" providerId="AD" clId="Web-{BA693C94-B273-456A-8BB1-455D06DBC5E6}" dt="2021-08-03T23:35:49.835" v="7"/>
          <ac:spMkLst>
            <pc:docMk/>
            <pc:sldMk cId="1521357450" sldId="469"/>
            <ac:spMk id="2" creationId="{4DC4E2E2-49BF-4D19-911A-4B3D1927DFBA}"/>
          </ac:spMkLst>
        </pc:spChg>
      </pc:sldChg>
      <pc:sldChg chg="addSp delSp modSp mod modClrScheme chgLayout">
        <pc:chgData name="Dante Beltran" userId="S::belt0023@algonquinlive.com::618081fb-4479-45f1-a927-c97d93c838a9" providerId="AD" clId="Web-{BA693C94-B273-456A-8BB1-455D06DBC5E6}" dt="2021-08-03T23:35:17.491" v="6"/>
        <pc:sldMkLst>
          <pc:docMk/>
          <pc:sldMk cId="2614194117" sldId="471"/>
        </pc:sldMkLst>
        <pc:spChg chg="add del">
          <ac:chgData name="Dante Beltran" userId="S::belt0023@algonquinlive.com::618081fb-4479-45f1-a927-c97d93c838a9" providerId="AD" clId="Web-{BA693C94-B273-456A-8BB1-455D06DBC5E6}" dt="2021-08-03T23:35:17.491" v="6"/>
          <ac:spMkLst>
            <pc:docMk/>
            <pc:sldMk cId="2614194117" sldId="471"/>
            <ac:spMk id="2" creationId="{4DC4E2E2-49BF-4D19-911A-4B3D1927DFBA}"/>
          </ac:spMkLst>
        </pc:spChg>
        <pc:spChg chg="mod">
          <ac:chgData name="Dante Beltran" userId="S::belt0023@algonquinlive.com::618081fb-4479-45f1-a927-c97d93c838a9" providerId="AD" clId="Web-{BA693C94-B273-456A-8BB1-455D06DBC5E6}" dt="2021-08-03T23:35:17.491" v="6"/>
          <ac:spMkLst>
            <pc:docMk/>
            <pc:sldMk cId="2614194117" sldId="471"/>
            <ac:spMk id="5" creationId="{00000000-0000-0000-0000-000000000000}"/>
          </ac:spMkLst>
        </pc:spChg>
        <pc:spChg chg="add del mod ord">
          <ac:chgData name="Dante Beltran" userId="S::belt0023@algonquinlive.com::618081fb-4479-45f1-a927-c97d93c838a9" providerId="AD" clId="Web-{BA693C94-B273-456A-8BB1-455D06DBC5E6}" dt="2021-08-03T23:35:17.491" v="6"/>
          <ac:spMkLst>
            <pc:docMk/>
            <pc:sldMk cId="2614194117" sldId="471"/>
            <ac:spMk id="8" creationId="{BE248B21-25D9-4405-9939-91E65365F0A8}"/>
          </ac:spMkLst>
        </pc:spChg>
        <pc:spChg chg="mod ord">
          <ac:chgData name="Dante Beltran" userId="S::belt0023@algonquinlive.com::618081fb-4479-45f1-a927-c97d93c838a9" providerId="AD" clId="Web-{BA693C94-B273-456A-8BB1-455D06DBC5E6}" dt="2021-08-03T23:35:17.491" v="6"/>
          <ac:spMkLst>
            <pc:docMk/>
            <pc:sldMk cId="2614194117" sldId="471"/>
            <ac:spMk id="12" creationId="{B9FCAF9D-9A9C-4D2F-9B86-664AE3AB97F9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13.569" v="3"/>
          <ac:spMkLst>
            <pc:docMk/>
            <pc:sldMk cId="2614194117" sldId="471"/>
            <ac:spMk id="15" creationId="{EBDAECB3-9D65-410C-A4D8-B13E7CE8C340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17.444" v="5"/>
          <ac:spMkLst>
            <pc:docMk/>
            <pc:sldMk cId="2614194117" sldId="471"/>
            <ac:spMk id="17" creationId="{330436EC-4503-4DD2-B932-032FBFF8B25A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07.179" v="1"/>
          <ac:spMkLst>
            <pc:docMk/>
            <pc:sldMk cId="2614194117" sldId="471"/>
            <ac:spMk id="18" creationId="{87066FF1-AC7F-4AF0-8CB2-C5998918F81F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17.444" v="5"/>
          <ac:spMkLst>
            <pc:docMk/>
            <pc:sldMk cId="2614194117" sldId="471"/>
            <ac:spMk id="19" creationId="{AE59192C-F572-4B90-9E15-56D7CF2CB60B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07.179" v="1"/>
          <ac:spMkLst>
            <pc:docMk/>
            <pc:sldMk cId="2614194117" sldId="471"/>
            <ac:spMk id="20" creationId="{B154AC1C-0AE7-4914-AE3C-87A8DFE65A3A}"/>
          </ac:spMkLst>
        </pc:spChg>
        <pc:spChg chg="add del mod">
          <ac:chgData name="Dante Beltran" userId="S::belt0023@algonquinlive.com::618081fb-4479-45f1-a927-c97d93c838a9" providerId="AD" clId="Web-{BA693C94-B273-456A-8BB1-455D06DBC5E6}" dt="2021-08-03T23:35:17.444" v="5"/>
          <ac:spMkLst>
            <pc:docMk/>
            <pc:sldMk cId="2614194117" sldId="471"/>
            <ac:spMk id="21" creationId="{2A894006-C54A-490A-9621-814C09E4284D}"/>
          </ac:spMkLst>
        </pc:spChg>
        <pc:spChg chg="add mod">
          <ac:chgData name="Dante Beltran" userId="S::belt0023@algonquinlive.com::618081fb-4479-45f1-a927-c97d93c838a9" providerId="AD" clId="Web-{BA693C94-B273-456A-8BB1-455D06DBC5E6}" dt="2021-08-03T23:35:17.491" v="6"/>
          <ac:spMkLst>
            <pc:docMk/>
            <pc:sldMk cId="2614194117" sldId="471"/>
            <ac:spMk id="22" creationId="{EBDAECB3-9D65-410C-A4D8-B13E7CE8C340}"/>
          </ac:spMkLst>
        </pc:spChg>
        <pc:graphicFrameChg chg="add del">
          <ac:chgData name="Dante Beltran" userId="S::belt0023@algonquinlive.com::618081fb-4479-45f1-a927-c97d93c838a9" providerId="AD" clId="Web-{BA693C94-B273-456A-8BB1-455D06DBC5E6}" dt="2021-08-03T23:35:13.569" v="3"/>
          <ac:graphicFrameMkLst>
            <pc:docMk/>
            <pc:sldMk cId="2614194117" sldId="471"/>
            <ac:graphicFrameMk id="16" creationId="{E2C28CA9-57B1-4D74-A307-66F3680CA018}"/>
          </ac:graphicFrameMkLst>
        </pc:graphicFrameChg>
        <pc:graphicFrameChg chg="add">
          <ac:chgData name="Dante Beltran" userId="S::belt0023@algonquinlive.com::618081fb-4479-45f1-a927-c97d93c838a9" providerId="AD" clId="Web-{BA693C94-B273-456A-8BB1-455D06DBC5E6}" dt="2021-08-03T23:35:17.491" v="6"/>
          <ac:graphicFrameMkLst>
            <pc:docMk/>
            <pc:sldMk cId="2614194117" sldId="471"/>
            <ac:graphicFrameMk id="23" creationId="{E2C28CA9-57B1-4D74-A307-66F3680CA018}"/>
          </ac:graphicFrameMkLst>
        </pc:graphicFrameChg>
        <pc:picChg chg="add del">
          <ac:chgData name="Dante Beltran" userId="S::belt0023@algonquinlive.com::618081fb-4479-45f1-a927-c97d93c838a9" providerId="AD" clId="Web-{BA693C94-B273-456A-8BB1-455D06DBC5E6}" dt="2021-08-03T23:35:07.179" v="1"/>
          <ac:picMkLst>
            <pc:docMk/>
            <pc:sldMk cId="2614194117" sldId="471"/>
            <ac:picMk id="14" creationId="{08AABF67-709F-4DF3-A6CD-3080FA666C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F8A9D-BF53-4DA8-A938-DFF089A01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6FAA8D-8728-4133-9D67-123DC7D99D77}">
      <dgm:prSet/>
      <dgm:spPr/>
      <dgm:t>
        <a:bodyPr/>
        <a:lstStyle/>
        <a:p>
          <a:r>
            <a:rPr lang="en-US" b="0" i="0"/>
            <a:t>High Learning Curve​</a:t>
          </a:r>
          <a:endParaRPr lang="en-US"/>
        </a:p>
      </dgm:t>
    </dgm:pt>
    <dgm:pt modelId="{9B84265A-A1F4-41F2-AC24-F86C754456A5}" type="parTrans" cxnId="{9284EF06-7986-45F0-82EA-36DE274F0E27}">
      <dgm:prSet/>
      <dgm:spPr/>
      <dgm:t>
        <a:bodyPr/>
        <a:lstStyle/>
        <a:p>
          <a:endParaRPr lang="en-US"/>
        </a:p>
      </dgm:t>
    </dgm:pt>
    <dgm:pt modelId="{A60AD54C-1123-43E0-BEE8-C11C1C8CD98B}" type="sibTrans" cxnId="{9284EF06-7986-45F0-82EA-36DE274F0E27}">
      <dgm:prSet/>
      <dgm:spPr/>
      <dgm:t>
        <a:bodyPr/>
        <a:lstStyle/>
        <a:p>
          <a:endParaRPr lang="en-US"/>
        </a:p>
      </dgm:t>
    </dgm:pt>
    <dgm:pt modelId="{5796FB02-6253-4366-83CB-D40CAF9D1EFC}">
      <dgm:prSet/>
      <dgm:spPr/>
      <dgm:t>
        <a:bodyPr/>
        <a:lstStyle/>
        <a:p>
          <a:r>
            <a:rPr lang="en-US" b="0" i="0"/>
            <a:t>Few Options to Visualize Data​</a:t>
          </a:r>
          <a:endParaRPr lang="en-US"/>
        </a:p>
      </dgm:t>
    </dgm:pt>
    <dgm:pt modelId="{B02C21F7-A6C9-4D58-9940-D89C8A6CB4CC}" type="parTrans" cxnId="{DD20A9D3-5B30-498C-8E99-8F8D7F735DEE}">
      <dgm:prSet/>
      <dgm:spPr/>
      <dgm:t>
        <a:bodyPr/>
        <a:lstStyle/>
        <a:p>
          <a:endParaRPr lang="en-US"/>
        </a:p>
      </dgm:t>
    </dgm:pt>
    <dgm:pt modelId="{0FB38108-D223-4CC0-BB89-6295B72B76B4}" type="sibTrans" cxnId="{DD20A9D3-5B30-498C-8E99-8F8D7F735DEE}">
      <dgm:prSet/>
      <dgm:spPr/>
      <dgm:t>
        <a:bodyPr/>
        <a:lstStyle/>
        <a:p>
          <a:endParaRPr lang="en-US"/>
        </a:p>
      </dgm:t>
    </dgm:pt>
    <dgm:pt modelId="{70FABA4A-28EC-48AF-B64C-012E844C781A}">
      <dgm:prSet/>
      <dgm:spPr/>
      <dgm:t>
        <a:bodyPr/>
        <a:lstStyle/>
        <a:p>
          <a:r>
            <a:rPr lang="en-US" b="0" i="0"/>
            <a:t>Not Accessible to Average Consumer</a:t>
          </a:r>
          <a:endParaRPr lang="en-US"/>
        </a:p>
      </dgm:t>
    </dgm:pt>
    <dgm:pt modelId="{ACA105F6-B344-4687-8B7C-E81B4F17CC7E}" type="parTrans" cxnId="{09CF887F-21CB-43FE-AB84-4F00C28BD5B9}">
      <dgm:prSet/>
      <dgm:spPr/>
      <dgm:t>
        <a:bodyPr/>
        <a:lstStyle/>
        <a:p>
          <a:endParaRPr lang="en-US"/>
        </a:p>
      </dgm:t>
    </dgm:pt>
    <dgm:pt modelId="{CCE00CEE-00CE-44CF-BB5D-909357E46573}" type="sibTrans" cxnId="{09CF887F-21CB-43FE-AB84-4F00C28BD5B9}">
      <dgm:prSet/>
      <dgm:spPr/>
      <dgm:t>
        <a:bodyPr/>
        <a:lstStyle/>
        <a:p>
          <a:endParaRPr lang="en-US"/>
        </a:p>
      </dgm:t>
    </dgm:pt>
    <dgm:pt modelId="{0886ED64-9235-4D99-B58B-F22269819C80}">
      <dgm:prSet/>
      <dgm:spPr/>
      <dgm:t>
        <a:bodyPr/>
        <a:lstStyle/>
        <a:p>
          <a:r>
            <a:rPr lang="en-US" b="0" i="0"/>
            <a:t>Turn raw data into useful information​</a:t>
          </a:r>
          <a:endParaRPr lang="en-US"/>
        </a:p>
      </dgm:t>
    </dgm:pt>
    <dgm:pt modelId="{51722903-BC00-4CEE-838D-780D75C708BB}" type="parTrans" cxnId="{D2DA640C-B896-491A-9AA4-1CF6DEEDDEF8}">
      <dgm:prSet/>
      <dgm:spPr/>
      <dgm:t>
        <a:bodyPr/>
        <a:lstStyle/>
        <a:p>
          <a:endParaRPr lang="en-US"/>
        </a:p>
      </dgm:t>
    </dgm:pt>
    <dgm:pt modelId="{6020E00B-C7D8-408C-9029-4514A5DA22BD}" type="sibTrans" cxnId="{D2DA640C-B896-491A-9AA4-1CF6DEEDDEF8}">
      <dgm:prSet/>
      <dgm:spPr/>
      <dgm:t>
        <a:bodyPr/>
        <a:lstStyle/>
        <a:p>
          <a:endParaRPr lang="en-US"/>
        </a:p>
      </dgm:t>
    </dgm:pt>
    <dgm:pt modelId="{070DF27D-81F8-4704-A3B2-BCD1A263A8DD}">
      <dgm:prSet/>
      <dgm:spPr/>
      <dgm:t>
        <a:bodyPr/>
        <a:lstStyle/>
        <a:p>
          <a:r>
            <a:rPr lang="en-US" b="0" i="0"/>
            <a:t>Ease data science exploration, analysis and visualization</a:t>
          </a:r>
          <a:endParaRPr lang="en-US"/>
        </a:p>
      </dgm:t>
    </dgm:pt>
    <dgm:pt modelId="{E12A6D44-1350-4933-896A-CA786098E532}" type="parTrans" cxnId="{82B72372-9298-43F5-9C89-FA68C850DD32}">
      <dgm:prSet/>
      <dgm:spPr/>
      <dgm:t>
        <a:bodyPr/>
        <a:lstStyle/>
        <a:p>
          <a:endParaRPr lang="en-US"/>
        </a:p>
      </dgm:t>
    </dgm:pt>
    <dgm:pt modelId="{C7B8E1C3-4862-425C-A84F-C0B06F1952F5}" type="sibTrans" cxnId="{82B72372-9298-43F5-9C89-FA68C850DD32}">
      <dgm:prSet/>
      <dgm:spPr/>
      <dgm:t>
        <a:bodyPr/>
        <a:lstStyle/>
        <a:p>
          <a:endParaRPr lang="en-US"/>
        </a:p>
      </dgm:t>
    </dgm:pt>
    <dgm:pt modelId="{A9A91C4E-8651-4B93-9C2F-02B4BDF16FF8}" type="pres">
      <dgm:prSet presAssocID="{EDCF8A9D-BF53-4DA8-A938-DFF089A01C44}" presName="linear" presStyleCnt="0">
        <dgm:presLayoutVars>
          <dgm:animLvl val="lvl"/>
          <dgm:resizeHandles val="exact"/>
        </dgm:presLayoutVars>
      </dgm:prSet>
      <dgm:spPr/>
    </dgm:pt>
    <dgm:pt modelId="{9E0A4C97-85A3-4EF7-B901-578440F8EE96}" type="pres">
      <dgm:prSet presAssocID="{3C6FAA8D-8728-4133-9D67-123DC7D99D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68DFDF-C2DA-45DD-BB27-F10C4BC5D10B}" type="pres">
      <dgm:prSet presAssocID="{A60AD54C-1123-43E0-BEE8-C11C1C8CD98B}" presName="spacer" presStyleCnt="0"/>
      <dgm:spPr/>
    </dgm:pt>
    <dgm:pt modelId="{E7507B86-54C9-41FB-B198-B1C5593E5F0C}" type="pres">
      <dgm:prSet presAssocID="{5796FB02-6253-4366-83CB-D40CAF9D1E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51C92B-D17B-4B8F-B6BB-B486F8F8C5F6}" type="pres">
      <dgm:prSet presAssocID="{0FB38108-D223-4CC0-BB89-6295B72B76B4}" presName="spacer" presStyleCnt="0"/>
      <dgm:spPr/>
    </dgm:pt>
    <dgm:pt modelId="{A128FF5D-B586-4C8F-A7BF-BCAC14729FEE}" type="pres">
      <dgm:prSet presAssocID="{70FABA4A-28EC-48AF-B64C-012E844C78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90093B-84D2-4C88-9BEF-48D8390E3F64}" type="pres">
      <dgm:prSet presAssocID="{CCE00CEE-00CE-44CF-BB5D-909357E46573}" presName="spacer" presStyleCnt="0"/>
      <dgm:spPr/>
    </dgm:pt>
    <dgm:pt modelId="{89006DBC-D503-4C83-BFB8-47C6E223C89A}" type="pres">
      <dgm:prSet presAssocID="{0886ED64-9235-4D99-B58B-F22269819C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889929-25C6-455E-BFA4-3C61F691B757}" type="pres">
      <dgm:prSet presAssocID="{6020E00B-C7D8-408C-9029-4514A5DA22BD}" presName="spacer" presStyleCnt="0"/>
      <dgm:spPr/>
    </dgm:pt>
    <dgm:pt modelId="{B45EF1D6-6DE5-448D-B48B-F0D989A545B4}" type="pres">
      <dgm:prSet presAssocID="{070DF27D-81F8-4704-A3B2-BCD1A263A8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284EF06-7986-45F0-82EA-36DE274F0E27}" srcId="{EDCF8A9D-BF53-4DA8-A938-DFF089A01C44}" destId="{3C6FAA8D-8728-4133-9D67-123DC7D99D77}" srcOrd="0" destOrd="0" parTransId="{9B84265A-A1F4-41F2-AC24-F86C754456A5}" sibTransId="{A60AD54C-1123-43E0-BEE8-C11C1C8CD98B}"/>
    <dgm:cxn modelId="{D2DA640C-B896-491A-9AA4-1CF6DEEDDEF8}" srcId="{EDCF8A9D-BF53-4DA8-A938-DFF089A01C44}" destId="{0886ED64-9235-4D99-B58B-F22269819C80}" srcOrd="3" destOrd="0" parTransId="{51722903-BC00-4CEE-838D-780D75C708BB}" sibTransId="{6020E00B-C7D8-408C-9029-4514A5DA22BD}"/>
    <dgm:cxn modelId="{7B5B8B2B-B17C-42B2-AB85-8689BD2A9BC0}" type="presOf" srcId="{70FABA4A-28EC-48AF-B64C-012E844C781A}" destId="{A128FF5D-B586-4C8F-A7BF-BCAC14729FEE}" srcOrd="0" destOrd="0" presId="urn:microsoft.com/office/officeart/2005/8/layout/vList2"/>
    <dgm:cxn modelId="{27703149-F8EC-44E7-AFAB-A8D1C4F9B795}" type="presOf" srcId="{3C6FAA8D-8728-4133-9D67-123DC7D99D77}" destId="{9E0A4C97-85A3-4EF7-B901-578440F8EE96}" srcOrd="0" destOrd="0" presId="urn:microsoft.com/office/officeart/2005/8/layout/vList2"/>
    <dgm:cxn modelId="{82B72372-9298-43F5-9C89-FA68C850DD32}" srcId="{EDCF8A9D-BF53-4DA8-A938-DFF089A01C44}" destId="{070DF27D-81F8-4704-A3B2-BCD1A263A8DD}" srcOrd="4" destOrd="0" parTransId="{E12A6D44-1350-4933-896A-CA786098E532}" sibTransId="{C7B8E1C3-4862-425C-A84F-C0B06F1952F5}"/>
    <dgm:cxn modelId="{09CF887F-21CB-43FE-AB84-4F00C28BD5B9}" srcId="{EDCF8A9D-BF53-4DA8-A938-DFF089A01C44}" destId="{70FABA4A-28EC-48AF-B64C-012E844C781A}" srcOrd="2" destOrd="0" parTransId="{ACA105F6-B344-4687-8B7C-E81B4F17CC7E}" sibTransId="{CCE00CEE-00CE-44CF-BB5D-909357E46573}"/>
    <dgm:cxn modelId="{06CA61A9-F61E-48E3-AD61-F95B7177F648}" type="presOf" srcId="{EDCF8A9D-BF53-4DA8-A938-DFF089A01C44}" destId="{A9A91C4E-8651-4B93-9C2F-02B4BDF16FF8}" srcOrd="0" destOrd="0" presId="urn:microsoft.com/office/officeart/2005/8/layout/vList2"/>
    <dgm:cxn modelId="{16D55EB4-B087-474C-B0F4-3BE927698F36}" type="presOf" srcId="{5796FB02-6253-4366-83CB-D40CAF9D1EFC}" destId="{E7507B86-54C9-41FB-B198-B1C5593E5F0C}" srcOrd="0" destOrd="0" presId="urn:microsoft.com/office/officeart/2005/8/layout/vList2"/>
    <dgm:cxn modelId="{7F369AC4-E2EF-4583-9201-8911CB24E533}" type="presOf" srcId="{070DF27D-81F8-4704-A3B2-BCD1A263A8DD}" destId="{B45EF1D6-6DE5-448D-B48B-F0D989A545B4}" srcOrd="0" destOrd="0" presId="urn:microsoft.com/office/officeart/2005/8/layout/vList2"/>
    <dgm:cxn modelId="{DD20A9D3-5B30-498C-8E99-8F8D7F735DEE}" srcId="{EDCF8A9D-BF53-4DA8-A938-DFF089A01C44}" destId="{5796FB02-6253-4366-83CB-D40CAF9D1EFC}" srcOrd="1" destOrd="0" parTransId="{B02C21F7-A6C9-4D58-9940-D89C8A6CB4CC}" sibTransId="{0FB38108-D223-4CC0-BB89-6295B72B76B4}"/>
    <dgm:cxn modelId="{A30964FD-0E9D-485B-A242-4D548E9EB025}" type="presOf" srcId="{0886ED64-9235-4D99-B58B-F22269819C80}" destId="{89006DBC-D503-4C83-BFB8-47C6E223C89A}" srcOrd="0" destOrd="0" presId="urn:microsoft.com/office/officeart/2005/8/layout/vList2"/>
    <dgm:cxn modelId="{D15B9743-4D52-47BE-A6DB-6E69ED00034F}" type="presParOf" srcId="{A9A91C4E-8651-4B93-9C2F-02B4BDF16FF8}" destId="{9E0A4C97-85A3-4EF7-B901-578440F8EE96}" srcOrd="0" destOrd="0" presId="urn:microsoft.com/office/officeart/2005/8/layout/vList2"/>
    <dgm:cxn modelId="{6E083434-D3B9-4779-BCB0-32E81C35FA25}" type="presParOf" srcId="{A9A91C4E-8651-4B93-9C2F-02B4BDF16FF8}" destId="{9568DFDF-C2DA-45DD-BB27-F10C4BC5D10B}" srcOrd="1" destOrd="0" presId="urn:microsoft.com/office/officeart/2005/8/layout/vList2"/>
    <dgm:cxn modelId="{71D2B7C8-0503-48AE-BF52-F0C79FC61493}" type="presParOf" srcId="{A9A91C4E-8651-4B93-9C2F-02B4BDF16FF8}" destId="{E7507B86-54C9-41FB-B198-B1C5593E5F0C}" srcOrd="2" destOrd="0" presId="urn:microsoft.com/office/officeart/2005/8/layout/vList2"/>
    <dgm:cxn modelId="{F36449DE-083F-4F02-BDE4-2D1BE0353BCF}" type="presParOf" srcId="{A9A91C4E-8651-4B93-9C2F-02B4BDF16FF8}" destId="{E851C92B-D17B-4B8F-B6BB-B486F8F8C5F6}" srcOrd="3" destOrd="0" presId="urn:microsoft.com/office/officeart/2005/8/layout/vList2"/>
    <dgm:cxn modelId="{4AA1DE3D-8767-43EC-921E-87204B424A48}" type="presParOf" srcId="{A9A91C4E-8651-4B93-9C2F-02B4BDF16FF8}" destId="{A128FF5D-B586-4C8F-A7BF-BCAC14729FEE}" srcOrd="4" destOrd="0" presId="urn:microsoft.com/office/officeart/2005/8/layout/vList2"/>
    <dgm:cxn modelId="{A7D52760-0F51-4100-A200-E17CBD0738CF}" type="presParOf" srcId="{A9A91C4E-8651-4B93-9C2F-02B4BDF16FF8}" destId="{7E90093B-84D2-4C88-9BEF-48D8390E3F64}" srcOrd="5" destOrd="0" presId="urn:microsoft.com/office/officeart/2005/8/layout/vList2"/>
    <dgm:cxn modelId="{C99DC1B2-0B96-4A36-B2BB-41B396488E8B}" type="presParOf" srcId="{A9A91C4E-8651-4B93-9C2F-02B4BDF16FF8}" destId="{89006DBC-D503-4C83-BFB8-47C6E223C89A}" srcOrd="6" destOrd="0" presId="urn:microsoft.com/office/officeart/2005/8/layout/vList2"/>
    <dgm:cxn modelId="{BEAF125D-879A-4EAA-ACAD-92530AB9005A}" type="presParOf" srcId="{A9A91C4E-8651-4B93-9C2F-02B4BDF16FF8}" destId="{78889929-25C6-455E-BFA4-3C61F691B757}" srcOrd="7" destOrd="0" presId="urn:microsoft.com/office/officeart/2005/8/layout/vList2"/>
    <dgm:cxn modelId="{B6F6859F-E0E1-4B67-9308-ABEE0677A926}" type="presParOf" srcId="{A9A91C4E-8651-4B93-9C2F-02B4BDF16FF8}" destId="{B45EF1D6-6DE5-448D-B48B-F0D989A545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A4C97-85A3-4EF7-B901-578440F8EE96}">
      <dsp:nvSpPr>
        <dsp:cNvPr id="0" name=""/>
        <dsp:cNvSpPr/>
      </dsp:nvSpPr>
      <dsp:spPr>
        <a:xfrm>
          <a:off x="0" y="761357"/>
          <a:ext cx="94757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High Learning Curve​</a:t>
          </a:r>
          <a:endParaRPr lang="en-US" sz="2800" kern="1200"/>
        </a:p>
      </dsp:txBody>
      <dsp:txXfrm>
        <a:off x="31984" y="793341"/>
        <a:ext cx="9411820" cy="591232"/>
      </dsp:txXfrm>
    </dsp:sp>
    <dsp:sp modelId="{E7507B86-54C9-41FB-B198-B1C5593E5F0C}">
      <dsp:nvSpPr>
        <dsp:cNvPr id="0" name=""/>
        <dsp:cNvSpPr/>
      </dsp:nvSpPr>
      <dsp:spPr>
        <a:xfrm>
          <a:off x="0" y="1497197"/>
          <a:ext cx="94757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Few Options to Visualize Data​</a:t>
          </a:r>
          <a:endParaRPr lang="en-US" sz="2800" kern="1200"/>
        </a:p>
      </dsp:txBody>
      <dsp:txXfrm>
        <a:off x="31984" y="1529181"/>
        <a:ext cx="9411820" cy="591232"/>
      </dsp:txXfrm>
    </dsp:sp>
    <dsp:sp modelId="{A128FF5D-B586-4C8F-A7BF-BCAC14729FEE}">
      <dsp:nvSpPr>
        <dsp:cNvPr id="0" name=""/>
        <dsp:cNvSpPr/>
      </dsp:nvSpPr>
      <dsp:spPr>
        <a:xfrm>
          <a:off x="0" y="2233037"/>
          <a:ext cx="94757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Not Accessible to Average Consumer</a:t>
          </a:r>
          <a:endParaRPr lang="en-US" sz="2800" kern="1200"/>
        </a:p>
      </dsp:txBody>
      <dsp:txXfrm>
        <a:off x="31984" y="2265021"/>
        <a:ext cx="9411820" cy="591232"/>
      </dsp:txXfrm>
    </dsp:sp>
    <dsp:sp modelId="{89006DBC-D503-4C83-BFB8-47C6E223C89A}">
      <dsp:nvSpPr>
        <dsp:cNvPr id="0" name=""/>
        <dsp:cNvSpPr/>
      </dsp:nvSpPr>
      <dsp:spPr>
        <a:xfrm>
          <a:off x="0" y="2968877"/>
          <a:ext cx="94757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Turn raw data into useful information​</a:t>
          </a:r>
          <a:endParaRPr lang="en-US" sz="2800" kern="1200"/>
        </a:p>
      </dsp:txBody>
      <dsp:txXfrm>
        <a:off x="31984" y="3000861"/>
        <a:ext cx="9411820" cy="591232"/>
      </dsp:txXfrm>
    </dsp:sp>
    <dsp:sp modelId="{B45EF1D6-6DE5-448D-B48B-F0D989A545B4}">
      <dsp:nvSpPr>
        <dsp:cNvPr id="0" name=""/>
        <dsp:cNvSpPr/>
      </dsp:nvSpPr>
      <dsp:spPr>
        <a:xfrm>
          <a:off x="0" y="3704717"/>
          <a:ext cx="9475788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Ease data science exploration, analysis and visualization</a:t>
          </a:r>
          <a:endParaRPr lang="en-US" sz="2800" kern="1200"/>
        </a:p>
      </dsp:txBody>
      <dsp:txXfrm>
        <a:off x="31984" y="3736701"/>
        <a:ext cx="9411820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CE3-F1EC-6B4D-8B6D-86D363C89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1716573"/>
            <a:ext cx="9668510" cy="218069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This is your presentation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4032727"/>
            <a:ext cx="12157629" cy="233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48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Presentation subtitle or brief one-sentence description.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7346545"/>
            <a:ext cx="7145607" cy="99377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Month 24th, 2017</a:t>
            </a:r>
            <a:endParaRPr lang="en-US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28" y="825406"/>
            <a:ext cx="3390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3-column key point slide with subtitles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6-column key point slide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6-point key point slide with subtitles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1-column bulk content slide for long content.</a:t>
            </a:r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2-column bulk content slide for long content.</a:t>
            </a:r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115732"/>
            <a:ext cx="71475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3-column bulk content slide for long content.</a:t>
            </a:r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858405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858405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858405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6-point bulk content slide for long content.</a:t>
            </a:r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7333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73340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key numbers slide for short numbers.</a:t>
            </a:r>
            <a:endParaRPr lang="en-US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701769"/>
            <a:ext cx="4673339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701769"/>
            <a:ext cx="4644000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701769"/>
            <a:ext cx="4673448" cy="3838169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73340" cy="1260195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key numbers slide for long numbers.</a:t>
            </a:r>
            <a:endParaRPr lang="en-US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2059516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Chapter or Section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4083762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400" baseline="0">
                <a:solidFill>
                  <a:srgbClr val="A6C8BC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93" y="689942"/>
            <a:ext cx="965199" cy="711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CA"/>
              <a:t>This is a key point slide with icons to illustrate points.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28135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173631" y="2900693"/>
            <a:ext cx="864783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72328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168776" y="2900693"/>
            <a:ext cx="864782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0701518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1147405" y="2900693"/>
            <a:ext cx="864000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/>
              <a:t>Enter an impressive statistic or fact. e.g. 98% of Algonquin students have been hired immediately after graduation.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/>
              <a:t>THIS IS THE TITLE OF YOUR STATISTIC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/>
            </a:lvl1pPr>
          </a:lstStyle>
          <a:p>
            <a:pPr lvl="0"/>
            <a:r>
              <a:rPr lang="en-CA"/>
              <a:t>THIS IS A SPACE FOR A CITATION OR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/>
              <a:t>Enter an impressive statistic or fact. e.g. 98% of Algonquin students have been hired immediately after graduation.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THIS IS THE TITLE OF YOUR STATISTIC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THIS IS A SPACE FOR A CITATION OR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/>
              <a:t>Enter an impressive statistic or fact. e.g. We raised $1,000,000 this year. Highlight a number by making it bold and white.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THIS IS THE TITLE OF YOUR STATISTIC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/>
              <a:t>Enter an impressive statistic or fact. e.g. We raised $1,000,000 this year. Highlight a number by making it bold and 100% green.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THIS IS THE TITLE OF YOUR STATISTIC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127735" cy="4571404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r>
              <a:rPr lang="en-CA"/>
              <a:t>$#,###,###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/>
              <a:t>THIS IS THE TITLE OF YOUR STATISTIC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THIS IS A SPACE FOR A CITATION OR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A slide with a right-aligned image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8825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46896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23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23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A slide with a left-aligned image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92381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6313857"/>
            <a:ext cx="7958408" cy="759384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335758" y="2404534"/>
            <a:ext cx="4633424" cy="4303580"/>
          </a:xfrm>
        </p:spPr>
        <p:txBody>
          <a:bodyPr/>
          <a:lstStyle/>
          <a:p>
            <a:r>
              <a:rPr lang="en-US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297063" y="3115733"/>
            <a:ext cx="4673448" cy="2881182"/>
          </a:xfrm>
        </p:spPr>
        <p:txBody>
          <a:bodyPr anchor="ctr"/>
          <a:lstStyle/>
          <a:p>
            <a:pPr lvl="0"/>
            <a:r>
              <a:rPr lang="en-CA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CA"/>
              <a:t>About the Author (1 author)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9627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296275" y="5997575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332918" y="829734"/>
            <a:ext cx="7111897" cy="6696000"/>
          </a:xfrm>
        </p:spPr>
        <p:txBody>
          <a:bodyPr/>
          <a:lstStyle/>
          <a:p>
            <a:r>
              <a:rPr lang="en-US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7145633" cy="6696000"/>
          </a:xfrm>
        </p:spPr>
        <p:txBody>
          <a:bodyPr/>
          <a:lstStyle/>
          <a:p>
            <a:r>
              <a:rPr lang="en-US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32919" y="5498998"/>
            <a:ext cx="4654526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/>
              <a:t>Optional short caption here</a:t>
            </a:r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graphic slide with a title and optional annotation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chart or table slide with optional annotation</a:t>
            </a:r>
            <a:endParaRPr lang="en-US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117806"/>
            <a:ext cx="10360746" cy="261217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Questions? Put your contact prompt message and your email here.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082794"/>
            <a:ext cx="9615704" cy="101807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Thank you message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0941" y="6017839"/>
            <a:ext cx="9615706" cy="462413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err="1"/>
              <a:t>www.algonquincollege.com</a:t>
            </a:r>
            <a:r>
              <a:rPr lang="en-CA"/>
              <a:t>/</a:t>
            </a:r>
            <a:r>
              <a:rPr lang="en-CA" err="1"/>
              <a:t>relevantURL</a:t>
            </a:r>
            <a:endParaRPr lang="en-US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3" y="828547"/>
            <a:ext cx="635142" cy="467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/>
          <a:p>
            <a:r>
              <a:rPr lang="en-US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2387600"/>
          </a:xfrm>
        </p:spPr>
        <p:txBody>
          <a:bodyPr anchor="t"/>
          <a:lstStyle/>
          <a:p>
            <a:pPr lvl="0"/>
            <a:r>
              <a:rPr lang="en-CA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About the Author (2 authors)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/>
          <a:p>
            <a:r>
              <a:rPr lang="en-US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2387600"/>
          </a:xfrm>
        </p:spPr>
        <p:txBody>
          <a:bodyPr anchor="t"/>
          <a:lstStyle/>
          <a:p>
            <a:pPr lvl="0"/>
            <a:r>
              <a:rPr lang="en-CA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1-column key point text slide</a:t>
            </a:r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89278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An optional annotation or extra information text box</a:t>
            </a:r>
            <a:endParaRPr lang="en-US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2-column key point slide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basic 2-column key point text slide with subtitles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/>
              <a:t>This is a 3-column key point slide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/>
              <a:t>Click to edit content. Keep in minimal on key point slides. Bullets are available for hierarchy.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First level</a:t>
            </a:r>
          </a:p>
          <a:p>
            <a:pPr lvl="2"/>
            <a:r>
              <a:rPr lang="en-CA"/>
              <a:t>Second level</a:t>
            </a:r>
          </a:p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52" y="1618555"/>
            <a:ext cx="13149304" cy="3037515"/>
          </a:xfrm>
        </p:spPr>
        <p:txBody>
          <a:bodyPr>
            <a:normAutofit/>
          </a:bodyPr>
          <a:lstStyle/>
          <a:p>
            <a:r>
              <a:rPr lang="en-US"/>
              <a:t>ENG4001 – Project I</a:t>
            </a:r>
            <a:br>
              <a:rPr lang="en-US"/>
            </a:br>
            <a:br>
              <a:rPr lang="en-US"/>
            </a:br>
            <a:r>
              <a:rPr lang="en-US" i="1"/>
              <a:t>Data Patterns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2252" y="5502441"/>
            <a:ext cx="8413621" cy="3224464"/>
          </a:xfrm>
        </p:spPr>
        <p:txBody>
          <a:bodyPr anchor="t" anchorCtr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i="1"/>
              <a:t>Group members: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Dante Beltran	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Hamza Salman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err="1"/>
              <a:t>Bochi</a:t>
            </a:r>
            <a:r>
              <a:rPr lang="en-US" sz="4000" i="1"/>
              <a:t> Li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9149C-B6D9-47B6-8222-365CAAC45E88}"/>
              </a:ext>
            </a:extLst>
          </p:cNvPr>
          <p:cNvSpPr txBox="1">
            <a:spLocks/>
          </p:cNvSpPr>
          <p:nvPr/>
        </p:nvSpPr>
        <p:spPr>
          <a:xfrm>
            <a:off x="7820980" y="6276622"/>
            <a:ext cx="8413621" cy="22443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§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Kevin Truong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Mark </a:t>
            </a:r>
            <a:r>
              <a:rPr lang="en-US" sz="4000" i="1" err="1"/>
              <a:t>Greenidge</a:t>
            </a:r>
            <a:endParaRPr lang="en-US" sz="4000" i="1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You can add any completed web page designs, mobile app design, …etc.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You can add the Gantt chart of your project here. It would be great if you could use MS Project software to develop your chart.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>
            <a:extLst>
              <a:ext uri="{FF2B5EF4-FFF2-40B4-BE49-F238E27FC236}">
                <a16:creationId xmlns:a16="http://schemas.microsoft.com/office/drawing/2014/main" id="{B138A09A-9DF7-4F06-A8F9-824BAA30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91" y="3875617"/>
            <a:ext cx="9668513" cy="1816101"/>
          </a:xfrm>
        </p:spPr>
        <p:txBody>
          <a:bodyPr/>
          <a:lstStyle/>
          <a:p>
            <a:r>
              <a:rPr lang="en-US"/>
              <a:t>Questions? Comments?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9943" y="2298739"/>
            <a:ext cx="7191250" cy="66850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Background/ 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Work Breakdown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System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System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Preliminary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UML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Project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398CD4-19F4-4868-AA48-D21DE931E30F}"/>
              </a:ext>
            </a:extLst>
          </p:cNvPr>
          <p:cNvSpPr txBox="1">
            <a:spLocks/>
          </p:cNvSpPr>
          <p:nvPr/>
        </p:nvSpPr>
        <p:spPr>
          <a:xfrm>
            <a:off x="8326719" y="4135172"/>
            <a:ext cx="5901069" cy="3532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5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9475914" cy="1335973"/>
          </a:xfrm>
        </p:spPr>
        <p:txBody>
          <a:bodyPr anchor="t">
            <a:normAutofit/>
          </a:bodyPr>
          <a:lstStyle/>
          <a:p>
            <a:r>
              <a:rPr lang="en-US"/>
              <a:t>Background / Motivation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DAECB3-9D65-410C-A4D8-B13E7CE8C3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04841" y="735011"/>
            <a:ext cx="2339868" cy="680032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2C28CA9-57B1-4D74-A307-66F3680CA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597917"/>
              </p:ext>
            </p:extLst>
          </p:nvPr>
        </p:nvGraphicFramePr>
        <p:xfrm>
          <a:off x="812800" y="2405063"/>
          <a:ext cx="9475788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19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7685" y="2404533"/>
            <a:ext cx="6033156" cy="5130800"/>
          </a:xfrm>
        </p:spPr>
        <p:txBody>
          <a:bodyPr/>
          <a:lstStyle/>
          <a:p>
            <a:pPr algn="ctr"/>
            <a:r>
              <a:rPr lang="en-GB" b="1" u="sng"/>
              <a:t>Functional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Upload raw data files of many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Safely store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Purge data after 24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Provide visualizations on uploaded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A1BF50-3656-4548-AE56-A944C79CEB8F}"/>
              </a:ext>
            </a:extLst>
          </p:cNvPr>
          <p:cNvSpPr txBox="1">
            <a:spLocks/>
          </p:cNvSpPr>
          <p:nvPr/>
        </p:nvSpPr>
        <p:spPr>
          <a:xfrm>
            <a:off x="6876983" y="2404533"/>
            <a:ext cx="5563109" cy="513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81583" rtl="0" eaLnBrk="1" latinLnBrk="0" hangingPunct="1">
              <a:lnSpc>
                <a:spcPct val="110000"/>
              </a:lnSpc>
              <a:spcBef>
                <a:spcPts val="1600"/>
              </a:spcBef>
              <a:buClr>
                <a:schemeClr val="accent2"/>
              </a:buClr>
              <a:buFontTx/>
              <a:buNone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3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020367" indent="-45720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Arial"/>
              <a:buChar char="•"/>
              <a:defRPr sz="32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lnSpc>
                <a:spcPct val="120000"/>
              </a:lnSpc>
              <a:spcBef>
                <a:spcPts val="1104"/>
              </a:spcBef>
              <a:buClr>
                <a:schemeClr val="accent2"/>
              </a:buClr>
              <a:buSzPct val="90000"/>
              <a:buFont typeface="Arial"/>
              <a:buChar char="–"/>
              <a:defRPr sz="2100" kern="1200">
                <a:solidFill>
                  <a:srgbClr val="599A83"/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u="sng"/>
              <a:t>Non - Functional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The functional and non-functional requirements are listed in this slide. This slide can be split into two slides if needed.</a:t>
            </a:r>
          </a:p>
        </p:txBody>
      </p:sp>
    </p:spTree>
    <p:extLst>
      <p:ext uri="{BB962C8B-B14F-4D97-AF65-F5344CB8AC3E}">
        <p14:creationId xmlns:p14="http://schemas.microsoft.com/office/powerpoint/2010/main" val="416754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A diagram that shows the WBS of your project is shown in this slide.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The overall / high level system architecture is given in this slide. E.g. front-end and back-end, Database, Client/Server, …etc.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The design used to accomplish the goals of your project is shown in this slide.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9C03-3017-4A59-A11E-94355FD8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System Design (cont'd)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B56-A718-4417-9A38-9B702E0845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1B21-AEA5-4D25-8F19-0EED633F1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FAC8-9978-4A9F-9B16-CDC186995C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>
            <a:extLst>
              <a:ext uri="{FF2B5EF4-FFF2-40B4-BE49-F238E27FC236}">
                <a16:creationId xmlns:a16="http://schemas.microsoft.com/office/drawing/2014/main" id="{B9FCAF9D-9A9C-4D2F-9B86-664AE3AB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BAA1-8919-48D7-99AB-31AD44CE6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You can add few UML diagrams that shows some use cases, activity diagrams, sequence diagrams,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4E2E2-49BF-4D19-911A-4B3D1927D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C4B44178A26849B4E7A019A2ABFA63" ma:contentTypeVersion="4" ma:contentTypeDescription="Create a new document." ma:contentTypeScope="" ma:versionID="a3d8387316bc20049ea93e197b34a828">
  <xsd:schema xmlns:xsd="http://www.w3.org/2001/XMLSchema" xmlns:xs="http://www.w3.org/2001/XMLSchema" xmlns:p="http://schemas.microsoft.com/office/2006/metadata/properties" xmlns:ns2="890bdb80-acc3-4320-a854-4a7b1efd3381" targetNamespace="http://schemas.microsoft.com/office/2006/metadata/properties" ma:root="true" ma:fieldsID="37d220bd1167c0fa123b5737aa364f09" ns2:_="">
    <xsd:import namespace="890bdb80-acc3-4320-a854-4a7b1efd3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bdb80-acc3-4320-a854-4a7b1efd3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4AD5D1-4E94-4914-8367-C61ECE3E20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0CDD6-3058-4D91-9180-7A9661D4D44C}">
  <ds:schemaRefs>
    <ds:schemaRef ds:uri="890bdb80-acc3-4320-a854-4a7b1efd33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743B7E-BD34-4287-A3A6-B480A2F5EB4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ENG4001 – Project I  Data Patterns</vt:lpstr>
      <vt:lpstr>The Agenda</vt:lpstr>
      <vt:lpstr>Background / Motivation</vt:lpstr>
      <vt:lpstr>Requirements</vt:lpstr>
      <vt:lpstr>Work Breakdown Structure</vt:lpstr>
      <vt:lpstr>System Architecture</vt:lpstr>
      <vt:lpstr>System Design</vt:lpstr>
      <vt:lpstr>System Design (cont'd)</vt:lpstr>
      <vt:lpstr>UML Diagrams</vt:lpstr>
      <vt:lpstr>Preliminary Development</vt:lpstr>
      <vt:lpstr>Project Plan</vt:lpstr>
      <vt:lpstr>Questions? Comments?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revision>3</cp:revision>
  <dcterms:created xsi:type="dcterms:W3CDTF">2016-12-21T16:02:28Z</dcterms:created>
  <dcterms:modified xsi:type="dcterms:W3CDTF">2021-08-05T02:08:16Z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0x01010043C4B44178A26849B4E7A019A2ABFA63</vt:lpwstr>
  </property>
</Properties>
</file>