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6" r:id="rId12"/>
    <p:sldId id="297" r:id="rId13"/>
    <p:sldId id="288" r:id="rId14"/>
    <p:sldId id="289" r:id="rId15"/>
    <p:sldId id="27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31-Dec-16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94" y="540915"/>
            <a:ext cx="9104840" cy="56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09" y="225641"/>
            <a:ext cx="9642424" cy="61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0" y="197200"/>
            <a:ext cx="8796271" cy="65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10" y="399246"/>
            <a:ext cx="9652330" cy="5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28" y="437883"/>
            <a:ext cx="9531796" cy="54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733"/>
            <a:ext cx="9929611" cy="52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46" y="351725"/>
            <a:ext cx="9387648" cy="59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0" y="785612"/>
            <a:ext cx="10971331" cy="5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8" y="231821"/>
            <a:ext cx="10789718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95842"/>
            <a:ext cx="10303099" cy="6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1" y="1057420"/>
            <a:ext cx="9303024" cy="18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65042"/>
            <a:ext cx="9223512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01637"/>
            <a:ext cx="9607825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31" y="103031"/>
            <a:ext cx="9193500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79" y="0"/>
            <a:ext cx="10073276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5" y="383916"/>
            <a:ext cx="9530366" cy="58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8" y="225612"/>
            <a:ext cx="9852338" cy="60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1072</TotalTime>
  <Words>6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Towhidul Islam</cp:lastModifiedBy>
  <cp:revision>82</cp:revision>
  <dcterms:created xsi:type="dcterms:W3CDTF">2016-11-12T14:51:57Z</dcterms:created>
  <dcterms:modified xsi:type="dcterms:W3CDTF">2016-12-31T17:45:07Z</dcterms:modified>
</cp:coreProperties>
</file>